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71"/>
  </p:notesMasterIdLst>
  <p:sldIdLst>
    <p:sldId id="256" r:id="rId13"/>
    <p:sldId id="257" r:id="rId14"/>
    <p:sldId id="324" r:id="rId15"/>
    <p:sldId id="325" r:id="rId16"/>
    <p:sldId id="326"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316" r:id="rId38"/>
    <p:sldId id="317" r:id="rId39"/>
    <p:sldId id="315" r:id="rId40"/>
    <p:sldId id="278" r:id="rId41"/>
    <p:sldId id="279" r:id="rId42"/>
    <p:sldId id="280" r:id="rId43"/>
    <p:sldId id="281" r:id="rId44"/>
    <p:sldId id="282" r:id="rId45"/>
    <p:sldId id="283" r:id="rId46"/>
    <p:sldId id="284" r:id="rId47"/>
    <p:sldId id="285" r:id="rId48"/>
    <p:sldId id="321" r:id="rId49"/>
    <p:sldId id="322" r:id="rId50"/>
    <p:sldId id="323" r:id="rId51"/>
    <p:sldId id="320" r:id="rId52"/>
    <p:sldId id="318" r:id="rId53"/>
    <p:sldId id="319" r:id="rId54"/>
    <p:sldId id="287"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289" r:id="rId70"/>
  </p:sldIdLst>
  <p:sldSz cx="9144000" cy="6858000" type="screen4x3"/>
  <p:notesSz cx="6781800" cy="9882188"/>
  <p:defaultTextStyle>
    <a:defPPr>
      <a:defRPr lang="en-GB"/>
    </a:defPPr>
    <a:lvl1pPr algn="l" defTabSz="457200" rtl="0" fontAlgn="base">
      <a:lnSpc>
        <a:spcPct val="93000"/>
      </a:lnSpc>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1pPr>
    <a:lvl2pPr marL="742950" indent="-285750" algn="l" defTabSz="457200" rtl="0" fontAlgn="base">
      <a:lnSpc>
        <a:spcPct val="93000"/>
      </a:lnSpc>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2pPr>
    <a:lvl3pPr marL="1143000" indent="-228600" algn="l" defTabSz="457200" rtl="0" fontAlgn="base">
      <a:lnSpc>
        <a:spcPct val="93000"/>
      </a:lnSpc>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3pPr>
    <a:lvl4pPr marL="1600200" indent="-228600" algn="l" defTabSz="457200" rtl="0" fontAlgn="base">
      <a:lnSpc>
        <a:spcPct val="93000"/>
      </a:lnSpc>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4pPr>
    <a:lvl5pPr marL="2057400" indent="-228600" algn="l" defTabSz="457200" rtl="0" fontAlgn="base">
      <a:lnSpc>
        <a:spcPct val="93000"/>
      </a:lnSpc>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56" d="100"/>
          <a:sy n="156" d="100"/>
        </p:scale>
        <p:origin x="-96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781800" cy="9882188"/>
          </a:xfrm>
          <a:prstGeom prst="roundRect">
            <a:avLst>
              <a:gd name="adj" fmla="val 23"/>
            </a:avLst>
          </a:prstGeom>
          <a:solidFill>
            <a:srgbClr val="FFFFFF"/>
          </a:solidFill>
          <a:ln w="9360">
            <a:noFill/>
            <a:miter lim="800000"/>
            <a:headEnd/>
            <a:tailEnd/>
          </a:ln>
          <a:effectLst/>
        </p:spPr>
        <p:txBody>
          <a:bodyPr wrap="none" anchor="ctr"/>
          <a:lstStyle/>
          <a:p>
            <a:pPr>
              <a:defRPr/>
            </a:pPr>
            <a:endParaRPr lang="es-ES"/>
          </a:p>
        </p:txBody>
      </p:sp>
      <p:sp>
        <p:nvSpPr>
          <p:cNvPr id="13314" name="AutoShape 2"/>
          <p:cNvSpPr>
            <a:spLocks noChangeArrowheads="1"/>
          </p:cNvSpPr>
          <p:nvPr/>
        </p:nvSpPr>
        <p:spPr bwMode="auto">
          <a:xfrm>
            <a:off x="0" y="0"/>
            <a:ext cx="6781800" cy="9882188"/>
          </a:xfrm>
          <a:prstGeom prst="roundRect">
            <a:avLst>
              <a:gd name="adj" fmla="val 23"/>
            </a:avLst>
          </a:prstGeom>
          <a:solidFill>
            <a:srgbClr val="FFFFFF"/>
          </a:solidFill>
          <a:ln w="9525">
            <a:noFill/>
            <a:round/>
            <a:headEnd/>
            <a:tailEnd/>
          </a:ln>
          <a:effectLst/>
        </p:spPr>
        <p:txBody>
          <a:bodyPr wrap="none" anchor="ctr"/>
          <a:lstStyle/>
          <a:p>
            <a:pPr>
              <a:defRPr/>
            </a:pPr>
            <a:endParaRPr lang="es-ES"/>
          </a:p>
        </p:txBody>
      </p:sp>
      <p:sp>
        <p:nvSpPr>
          <p:cNvPr id="13315" name="AutoShape 3"/>
          <p:cNvSpPr>
            <a:spLocks noChangeArrowheads="1"/>
          </p:cNvSpPr>
          <p:nvPr/>
        </p:nvSpPr>
        <p:spPr bwMode="auto">
          <a:xfrm>
            <a:off x="0" y="0"/>
            <a:ext cx="6781800" cy="9880600"/>
          </a:xfrm>
          <a:prstGeom prst="roundRect">
            <a:avLst>
              <a:gd name="adj" fmla="val 23"/>
            </a:avLst>
          </a:prstGeom>
          <a:solidFill>
            <a:srgbClr val="FFFFFF"/>
          </a:solidFill>
          <a:ln w="9525">
            <a:noFill/>
            <a:round/>
            <a:headEnd/>
            <a:tailEnd/>
          </a:ln>
          <a:effectLst/>
        </p:spPr>
        <p:txBody>
          <a:bodyPr wrap="none" anchor="ctr"/>
          <a:lstStyle/>
          <a:p>
            <a:pPr>
              <a:defRPr/>
            </a:pPr>
            <a:endParaRPr lang="es-ES"/>
          </a:p>
        </p:txBody>
      </p:sp>
      <p:sp>
        <p:nvSpPr>
          <p:cNvPr id="13316" name="Text Box 4"/>
          <p:cNvSpPr txBox="1">
            <a:spLocks noChangeArrowheads="1"/>
          </p:cNvSpPr>
          <p:nvPr/>
        </p:nvSpPr>
        <p:spPr bwMode="auto">
          <a:xfrm>
            <a:off x="0" y="0"/>
            <a:ext cx="2938463" cy="498475"/>
          </a:xfrm>
          <a:prstGeom prst="rect">
            <a:avLst/>
          </a:prstGeom>
          <a:noFill/>
          <a:ln w="9525">
            <a:noFill/>
            <a:round/>
            <a:headEnd/>
            <a:tailEnd/>
          </a:ln>
          <a:effectLst/>
        </p:spPr>
        <p:txBody>
          <a:bodyPr wrap="none" anchor="ctr"/>
          <a:lstStyle/>
          <a:p>
            <a:pPr>
              <a:defRPr/>
            </a:pPr>
            <a:endParaRPr lang="es-ES"/>
          </a:p>
        </p:txBody>
      </p:sp>
      <p:sp>
        <p:nvSpPr>
          <p:cNvPr id="13317" name="Text Box 5"/>
          <p:cNvSpPr txBox="1">
            <a:spLocks noChangeArrowheads="1"/>
          </p:cNvSpPr>
          <p:nvPr/>
        </p:nvSpPr>
        <p:spPr bwMode="auto">
          <a:xfrm>
            <a:off x="3843338" y="0"/>
            <a:ext cx="2938462" cy="498475"/>
          </a:xfrm>
          <a:prstGeom prst="rect">
            <a:avLst/>
          </a:prstGeom>
          <a:noFill/>
          <a:ln w="9525">
            <a:noFill/>
            <a:round/>
            <a:headEnd/>
            <a:tailEnd/>
          </a:ln>
          <a:effectLst/>
        </p:spPr>
        <p:txBody>
          <a:bodyPr wrap="none" anchor="ctr"/>
          <a:lstStyle/>
          <a:p>
            <a:pPr>
              <a:defRPr/>
            </a:pPr>
            <a:endParaRPr lang="es-ES"/>
          </a:p>
        </p:txBody>
      </p:sp>
      <p:sp>
        <p:nvSpPr>
          <p:cNvPr id="48135" name="Rectangle 6"/>
          <p:cNvSpPr>
            <a:spLocks noGrp="1" noRot="1" noChangeAspect="1" noChangeArrowheads="1"/>
          </p:cNvSpPr>
          <p:nvPr>
            <p:ph type="sldImg"/>
          </p:nvPr>
        </p:nvSpPr>
        <p:spPr bwMode="auto">
          <a:xfrm>
            <a:off x="920750" y="741363"/>
            <a:ext cx="4935538" cy="3700462"/>
          </a:xfrm>
          <a:prstGeom prst="rect">
            <a:avLst/>
          </a:prstGeom>
          <a:noFill/>
          <a:ln w="9525">
            <a:noFill/>
            <a:round/>
            <a:headEnd/>
            <a:tailEnd/>
          </a:ln>
        </p:spPr>
      </p:sp>
      <p:sp>
        <p:nvSpPr>
          <p:cNvPr id="13319" name="Rectangle 7"/>
          <p:cNvSpPr>
            <a:spLocks noGrp="1" noChangeArrowheads="1"/>
          </p:cNvSpPr>
          <p:nvPr>
            <p:ph type="body"/>
          </p:nvPr>
        </p:nvSpPr>
        <p:spPr bwMode="auto">
          <a:xfrm>
            <a:off x="904875" y="4694238"/>
            <a:ext cx="4967288" cy="44402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noProof="0" smtClean="0"/>
          </a:p>
        </p:txBody>
      </p:sp>
      <p:sp>
        <p:nvSpPr>
          <p:cNvPr id="13320" name="Text Box 8"/>
          <p:cNvSpPr txBox="1">
            <a:spLocks noChangeArrowheads="1"/>
          </p:cNvSpPr>
          <p:nvPr/>
        </p:nvSpPr>
        <p:spPr bwMode="auto">
          <a:xfrm>
            <a:off x="0" y="9382125"/>
            <a:ext cx="2938463" cy="498475"/>
          </a:xfrm>
          <a:prstGeom prst="rect">
            <a:avLst/>
          </a:prstGeom>
          <a:noFill/>
          <a:ln w="9525">
            <a:noFill/>
            <a:round/>
            <a:headEnd/>
            <a:tailEnd/>
          </a:ln>
          <a:effectLst/>
        </p:spPr>
        <p:txBody>
          <a:bodyPr wrap="none" anchor="ctr"/>
          <a:lstStyle/>
          <a:p>
            <a:pPr>
              <a:defRPr/>
            </a:pPr>
            <a:endParaRPr lang="es-ES"/>
          </a:p>
        </p:txBody>
      </p:sp>
      <p:sp>
        <p:nvSpPr>
          <p:cNvPr id="13321" name="Rectangle 9"/>
          <p:cNvSpPr>
            <a:spLocks noGrp="1" noChangeArrowheads="1"/>
          </p:cNvSpPr>
          <p:nvPr>
            <p:ph type="sldNum"/>
          </p:nvPr>
        </p:nvSpPr>
        <p:spPr bwMode="auto">
          <a:xfrm>
            <a:off x="3843338" y="9386888"/>
            <a:ext cx="2933700" cy="4889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723900" algn="l"/>
                <a:tab pos="1447800" algn="l"/>
                <a:tab pos="2171700" algn="l"/>
                <a:tab pos="2895600" algn="l"/>
              </a:tabLst>
              <a:defRPr sz="1200" smtClean="0">
                <a:solidFill>
                  <a:srgbClr val="000000"/>
                </a:solidFill>
                <a:latin typeface="Times New Roman" pitchFamily="16" charset="0"/>
                <a:ea typeface="DejaVu Sans" charset="0"/>
                <a:cs typeface="DejaVu Sans" charset="0"/>
              </a:defRPr>
            </a:lvl1pPr>
          </a:lstStyle>
          <a:p>
            <a:pPr>
              <a:defRPr/>
            </a:pPr>
            <a:fld id="{D60D33B5-2563-4173-B14C-C5A877339D9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p:spPr>
        <p:txBody>
          <a:bodyPr/>
          <a:lstStyle/>
          <a:p>
            <a:fld id="{005EEE28-88BA-4C25-888B-2FB8F8DBB931}" type="slidenum">
              <a:rPr lang="en-GB"/>
              <a:pPr/>
              <a:t>1</a:t>
            </a:fld>
            <a:endParaRPr lang="en-GB"/>
          </a:p>
        </p:txBody>
      </p:sp>
      <p:sp>
        <p:nvSpPr>
          <p:cNvPr id="49155"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4915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p:cNvSpPr>
            <a:spLocks noGrp="1" noChangeArrowheads="1"/>
          </p:cNvSpPr>
          <p:nvPr>
            <p:ph type="sldNum" sz="quarter"/>
          </p:nvPr>
        </p:nvSpPr>
        <p:spPr>
          <a:noFill/>
        </p:spPr>
        <p:txBody>
          <a:bodyPr/>
          <a:lstStyle/>
          <a:p>
            <a:fld id="{4CA4C2D7-64A0-40EB-9EF1-BAF7C08558F4}" type="slidenum">
              <a:rPr lang="en-GB"/>
              <a:pPr/>
              <a:t>10</a:t>
            </a:fld>
            <a:endParaRPr lang="en-GB"/>
          </a:p>
        </p:txBody>
      </p:sp>
      <p:sp>
        <p:nvSpPr>
          <p:cNvPr id="5529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530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p:spPr>
        <p:txBody>
          <a:bodyPr/>
          <a:lstStyle/>
          <a:p>
            <a:fld id="{E0AEA35C-1F97-4AAF-81B7-F0BB94A6BAC9}" type="slidenum">
              <a:rPr lang="en-GB"/>
              <a:pPr/>
              <a:t>11</a:t>
            </a:fld>
            <a:endParaRPr lang="en-GB"/>
          </a:p>
        </p:txBody>
      </p:sp>
      <p:sp>
        <p:nvSpPr>
          <p:cNvPr id="56323"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56324"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p:nvPr>
        </p:nvSpPr>
        <p:spPr>
          <a:noFill/>
        </p:spPr>
        <p:txBody>
          <a:bodyPr/>
          <a:lstStyle/>
          <a:p>
            <a:fld id="{0E847C8B-A6D4-42DB-B354-78DCF2622C6B}" type="slidenum">
              <a:rPr lang="en-GB"/>
              <a:pPr/>
              <a:t>12</a:t>
            </a:fld>
            <a:endParaRPr lang="en-GB"/>
          </a:p>
        </p:txBody>
      </p:sp>
      <p:sp>
        <p:nvSpPr>
          <p:cNvPr id="57347"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734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p:spPr>
        <p:txBody>
          <a:bodyPr/>
          <a:lstStyle/>
          <a:p>
            <a:fld id="{02E38739-0174-4195-A6CA-5B1BF27E931A}" type="slidenum">
              <a:rPr lang="en-GB"/>
              <a:pPr/>
              <a:t>13</a:t>
            </a:fld>
            <a:endParaRPr lang="en-GB"/>
          </a:p>
        </p:txBody>
      </p:sp>
      <p:sp>
        <p:nvSpPr>
          <p:cNvPr id="5837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8372"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p:nvPr>
        </p:nvSpPr>
        <p:spPr>
          <a:noFill/>
        </p:spPr>
        <p:txBody>
          <a:bodyPr/>
          <a:lstStyle/>
          <a:p>
            <a:fld id="{D6FA58D2-2271-4A65-ACBA-799E8F66DE93}" type="slidenum">
              <a:rPr lang="en-GB"/>
              <a:pPr/>
              <a:t>14</a:t>
            </a:fld>
            <a:endParaRPr lang="en-GB"/>
          </a:p>
        </p:txBody>
      </p:sp>
      <p:sp>
        <p:nvSpPr>
          <p:cNvPr id="59395"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5939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p:spPr>
        <p:txBody>
          <a:bodyPr/>
          <a:lstStyle/>
          <a:p>
            <a:fld id="{028E6EBD-9693-4A6F-9395-9C0F50F8DC9C}" type="slidenum">
              <a:rPr lang="en-GB"/>
              <a:pPr/>
              <a:t>15</a:t>
            </a:fld>
            <a:endParaRPr lang="en-GB"/>
          </a:p>
        </p:txBody>
      </p:sp>
      <p:sp>
        <p:nvSpPr>
          <p:cNvPr id="6041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6042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p:spPr>
        <p:txBody>
          <a:bodyPr/>
          <a:lstStyle/>
          <a:p>
            <a:fld id="{ADA0CAB2-FF45-441A-A4C7-78E2BC0657FB}" type="slidenum">
              <a:rPr lang="en-GB"/>
              <a:pPr/>
              <a:t>16</a:t>
            </a:fld>
            <a:endParaRPr lang="en-GB"/>
          </a:p>
        </p:txBody>
      </p:sp>
      <p:sp>
        <p:nvSpPr>
          <p:cNvPr id="61443"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61444"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p:spPr>
        <p:txBody>
          <a:bodyPr/>
          <a:lstStyle/>
          <a:p>
            <a:fld id="{678B2D6A-8989-4E13-AD21-B6C8F622240F}" type="slidenum">
              <a:rPr lang="en-GB"/>
              <a:pPr/>
              <a:t>17</a:t>
            </a:fld>
            <a:endParaRPr lang="en-GB"/>
          </a:p>
        </p:txBody>
      </p:sp>
      <p:sp>
        <p:nvSpPr>
          <p:cNvPr id="62467"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6246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p:spPr>
        <p:txBody>
          <a:bodyPr/>
          <a:lstStyle/>
          <a:p>
            <a:fld id="{B95E8F96-23F8-4A26-861E-DD30703EF443}" type="slidenum">
              <a:rPr lang="en-GB"/>
              <a:pPr/>
              <a:t>18</a:t>
            </a:fld>
            <a:endParaRPr lang="en-GB"/>
          </a:p>
        </p:txBody>
      </p:sp>
      <p:sp>
        <p:nvSpPr>
          <p:cNvPr id="6349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63492"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p:spPr>
        <p:txBody>
          <a:bodyPr/>
          <a:lstStyle/>
          <a:p>
            <a:fld id="{AB5A54A7-05EA-4607-BCB4-1BA1B33DE4CA}" type="slidenum">
              <a:rPr lang="en-GB"/>
              <a:pPr/>
              <a:t>19</a:t>
            </a:fld>
            <a:endParaRPr lang="en-GB"/>
          </a:p>
        </p:txBody>
      </p:sp>
      <p:sp>
        <p:nvSpPr>
          <p:cNvPr id="64515"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6451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p:spPr>
        <p:txBody>
          <a:bodyPr/>
          <a:lstStyle/>
          <a:p>
            <a:fld id="{B3AE8BF1-1591-4525-9919-0DDBEF6B6118}" type="slidenum">
              <a:rPr lang="en-GB"/>
              <a:pPr/>
              <a:t>2</a:t>
            </a:fld>
            <a:endParaRPr lang="en-GB"/>
          </a:p>
        </p:txBody>
      </p:sp>
      <p:sp>
        <p:nvSpPr>
          <p:cNvPr id="50179"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018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p:nvPr>
        </p:nvSpPr>
        <p:spPr>
          <a:noFill/>
        </p:spPr>
        <p:txBody>
          <a:bodyPr/>
          <a:lstStyle/>
          <a:p>
            <a:fld id="{2B01A2F4-6FD1-4437-B54E-2AF4894C0625}" type="slidenum">
              <a:rPr lang="en-GB"/>
              <a:pPr/>
              <a:t>20</a:t>
            </a:fld>
            <a:endParaRPr lang="en-GB"/>
          </a:p>
        </p:txBody>
      </p:sp>
      <p:sp>
        <p:nvSpPr>
          <p:cNvPr id="6553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6554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p:nvPr>
        </p:nvSpPr>
        <p:spPr>
          <a:noFill/>
        </p:spPr>
        <p:txBody>
          <a:bodyPr/>
          <a:lstStyle/>
          <a:p>
            <a:fld id="{3381CCF1-BCCD-4A17-9336-F0521E874564}" type="slidenum">
              <a:rPr lang="en-GB"/>
              <a:pPr/>
              <a:t>21</a:t>
            </a:fld>
            <a:endParaRPr lang="en-GB"/>
          </a:p>
        </p:txBody>
      </p:sp>
      <p:sp>
        <p:nvSpPr>
          <p:cNvPr id="66563"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66564"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p:spPr>
        <p:txBody>
          <a:bodyPr/>
          <a:lstStyle/>
          <a:p>
            <a:fld id="{77C21E30-2605-4EA1-95B7-BC88C01E648C}" type="slidenum">
              <a:rPr lang="en-GB"/>
              <a:pPr/>
              <a:t>22</a:t>
            </a:fld>
            <a:endParaRPr lang="en-GB"/>
          </a:p>
        </p:txBody>
      </p:sp>
      <p:sp>
        <p:nvSpPr>
          <p:cNvPr id="67587"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6758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p:nvPr>
        </p:nvSpPr>
        <p:spPr>
          <a:noFill/>
        </p:spPr>
        <p:txBody>
          <a:bodyPr/>
          <a:lstStyle/>
          <a:p>
            <a:fld id="{B638C70F-E9ED-4305-810E-C328677BD138}" type="slidenum">
              <a:rPr lang="en-GB"/>
              <a:pPr/>
              <a:t>23</a:t>
            </a:fld>
            <a:endParaRPr lang="en-GB"/>
          </a:p>
        </p:txBody>
      </p:sp>
      <p:sp>
        <p:nvSpPr>
          <p:cNvPr id="6861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68612"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p:cNvSpPr>
            <a:spLocks noGrp="1" noChangeArrowheads="1"/>
          </p:cNvSpPr>
          <p:nvPr>
            <p:ph type="sldNum" sz="quarter"/>
          </p:nvPr>
        </p:nvSpPr>
        <p:spPr>
          <a:noFill/>
        </p:spPr>
        <p:txBody>
          <a:bodyPr/>
          <a:lstStyle/>
          <a:p>
            <a:fld id="{7C674486-24F7-4D3D-BCCC-F385B0962409}" type="slidenum">
              <a:rPr lang="en-GB"/>
              <a:pPr/>
              <a:t>24</a:t>
            </a:fld>
            <a:endParaRPr lang="en-GB"/>
          </a:p>
        </p:txBody>
      </p:sp>
      <p:sp>
        <p:nvSpPr>
          <p:cNvPr id="69635"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6963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p:nvPr>
        </p:nvSpPr>
        <p:spPr>
          <a:noFill/>
        </p:spPr>
        <p:txBody>
          <a:bodyPr/>
          <a:lstStyle/>
          <a:p>
            <a:fld id="{CD1D3D0B-7C2C-4193-8DEE-94DB8EABA9D1}" type="slidenum">
              <a:rPr lang="en-GB"/>
              <a:pPr/>
              <a:t>25</a:t>
            </a:fld>
            <a:endParaRPr lang="en-GB"/>
          </a:p>
        </p:txBody>
      </p:sp>
      <p:sp>
        <p:nvSpPr>
          <p:cNvPr id="7065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7066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Marcador de imagen de diapositiva 1"/>
          <p:cNvSpPr>
            <a:spLocks noGrp="1" noRot="1" noChangeAspect="1"/>
          </p:cNvSpPr>
          <p:nvPr>
            <p:ph type="sldImg"/>
          </p:nvPr>
        </p:nvSpPr>
        <p:spPr>
          <a:xfrm>
            <a:off x="915988" y="741363"/>
            <a:ext cx="4911725" cy="3684587"/>
          </a:xfrm>
          <a:ln/>
        </p:spPr>
      </p:sp>
      <p:sp>
        <p:nvSpPr>
          <p:cNvPr id="59395" name="Marcador de notas 2"/>
          <p:cNvSpPr>
            <a:spLocks noGrp="1"/>
          </p:cNvSpPr>
          <p:nvPr>
            <p:ph type="body" idx="1"/>
          </p:nvPr>
        </p:nvSpPr>
        <p:spPr>
          <a:noFill/>
          <a:ln/>
        </p:spPr>
        <p:txBody>
          <a:bodyPr/>
          <a:lstStyle/>
          <a:p>
            <a:r>
              <a:rPr lang="es-ES_tradnl" smtClean="0">
                <a:latin typeface="Times New Roman" pitchFamily="18" charset="0"/>
              </a:rPr>
              <a:t>The results of the systematic front-end delay variations are shown in this figure. On one hand we generate maps of Lgate in the chip surface. The figure in the left, where blue area represent  small lgate vaules and red area represent big lgate values. With this figure and the location of the links in the floorplan, we make spice simulations to obtain the final delay (and consequently the operating frequency) of each link in the network as is shown in the 4x4 NoC topology shown at right top.  It is possible to see how will exist considerable differences in frequency of each link. This will infered communication bottlenecks when a GALS based communicating scheme is used.</a:t>
            </a:r>
          </a:p>
          <a:p>
            <a:endParaRPr lang="es-ES_tradnl" smtClean="0">
              <a:latin typeface="Times New Roman" pitchFamily="18" charset="0"/>
            </a:endParaRPr>
          </a:p>
        </p:txBody>
      </p:sp>
      <p:sp>
        <p:nvSpPr>
          <p:cNvPr id="59396" name="Marcador de número de diapositiva 3"/>
          <p:cNvSpPr>
            <a:spLocks noGrp="1"/>
          </p:cNvSpPr>
          <p:nvPr>
            <p:ph type="sldNum" sz="quarter"/>
          </p:nvPr>
        </p:nvSpPr>
        <p:spPr>
          <a:noFill/>
        </p:spPr>
        <p:txBody>
          <a:bodyPr/>
          <a:lstStyle/>
          <a:p>
            <a:fld id="{BE1FA215-FD2D-4ECB-AB76-5416E829A23A}" type="slidenum">
              <a:rPr lang="en-GB"/>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imagen de diapositiva 1"/>
          <p:cNvSpPr>
            <a:spLocks noGrp="1" noRot="1" noChangeAspect="1"/>
          </p:cNvSpPr>
          <p:nvPr>
            <p:ph type="sldImg"/>
          </p:nvPr>
        </p:nvSpPr>
        <p:spPr>
          <a:xfrm>
            <a:off x="915988" y="741363"/>
            <a:ext cx="4911725" cy="3684587"/>
          </a:xfrm>
          <a:ln/>
        </p:spPr>
      </p:sp>
      <p:sp>
        <p:nvSpPr>
          <p:cNvPr id="61443" name="Marcador de notas 2"/>
          <p:cNvSpPr>
            <a:spLocks noGrp="1"/>
          </p:cNvSpPr>
          <p:nvPr>
            <p:ph type="body" idx="1"/>
          </p:nvPr>
        </p:nvSpPr>
        <p:spPr>
          <a:noFill/>
          <a:ln/>
        </p:spPr>
        <p:txBody>
          <a:bodyPr/>
          <a:lstStyle/>
          <a:p>
            <a:r>
              <a:rPr lang="es-ES_tradnl" smtClean="0">
                <a:latin typeface="Times New Roman" pitchFamily="18" charset="0"/>
              </a:rPr>
              <a:t>WE have also obtained results for 8x8 topologies where the communication scenario is even worse. In this picture we can oberve how a slow zone (the red one) is surronded by core inecting</a:t>
            </a:r>
          </a:p>
          <a:p>
            <a:r>
              <a:rPr lang="es-ES_tradnl" smtClean="0">
                <a:latin typeface="Times New Roman" pitchFamily="18" charset="0"/>
              </a:rPr>
              <a:t>Packets at higher frequencies causing considerable contention.  </a:t>
            </a:r>
          </a:p>
        </p:txBody>
      </p:sp>
      <p:sp>
        <p:nvSpPr>
          <p:cNvPr id="61444" name="Marcador de número de diapositiva 3"/>
          <p:cNvSpPr>
            <a:spLocks noGrp="1"/>
          </p:cNvSpPr>
          <p:nvPr>
            <p:ph type="sldNum" sz="quarter"/>
          </p:nvPr>
        </p:nvSpPr>
        <p:spPr>
          <a:noFill/>
        </p:spPr>
        <p:txBody>
          <a:bodyPr/>
          <a:lstStyle/>
          <a:p>
            <a:fld id="{FBF6D0DA-5060-4B3D-ABAC-79DA29898043}" type="slidenum">
              <a:rPr lang="en-GB"/>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p:nvPr>
        </p:nvSpPr>
        <p:spPr>
          <a:noFill/>
        </p:spPr>
        <p:txBody>
          <a:bodyPr/>
          <a:lstStyle/>
          <a:p>
            <a:fld id="{CD1D3D0B-7C2C-4193-8DEE-94DB8EABA9D1}" type="slidenum">
              <a:rPr lang="en-GB"/>
              <a:pPr/>
              <a:t>28</a:t>
            </a:fld>
            <a:endParaRPr lang="en-GB"/>
          </a:p>
        </p:txBody>
      </p:sp>
      <p:sp>
        <p:nvSpPr>
          <p:cNvPr id="7065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7066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a:spLocks noGrp="1" noChangeArrowheads="1"/>
          </p:cNvSpPr>
          <p:nvPr>
            <p:ph type="sldNum" sz="quarter"/>
          </p:nvPr>
        </p:nvSpPr>
        <p:spPr>
          <a:noFill/>
        </p:spPr>
        <p:txBody>
          <a:bodyPr/>
          <a:lstStyle/>
          <a:p>
            <a:fld id="{29A77142-7AAE-4435-9649-484BEF735623}" type="slidenum">
              <a:rPr lang="en-GB"/>
              <a:pPr/>
              <a:t>29</a:t>
            </a:fld>
            <a:endParaRPr lang="en-GB"/>
          </a:p>
        </p:txBody>
      </p:sp>
      <p:sp>
        <p:nvSpPr>
          <p:cNvPr id="71683"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71684"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BFDBADFC-5EB5-4DCE-BE31-6E4021DA4504}" type="slidenum">
              <a:rPr lang="en-GB"/>
              <a:pPr/>
              <a:t>3</a:t>
            </a:fld>
            <a:endParaRPr lang="en-GB"/>
          </a:p>
        </p:txBody>
      </p:sp>
      <p:sp>
        <p:nvSpPr>
          <p:cNvPr id="55297"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55298"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9"/>
          <p:cNvSpPr>
            <a:spLocks noGrp="1" noChangeArrowheads="1"/>
          </p:cNvSpPr>
          <p:nvPr>
            <p:ph type="sldNum" sz="quarter"/>
          </p:nvPr>
        </p:nvSpPr>
        <p:spPr>
          <a:noFill/>
        </p:spPr>
        <p:txBody>
          <a:bodyPr/>
          <a:lstStyle/>
          <a:p>
            <a:fld id="{E6C6825F-8078-49E8-A84C-90197EC7A763}" type="slidenum">
              <a:rPr lang="en-GB"/>
              <a:pPr/>
              <a:t>30</a:t>
            </a:fld>
            <a:endParaRPr lang="en-GB"/>
          </a:p>
        </p:txBody>
      </p:sp>
      <p:sp>
        <p:nvSpPr>
          <p:cNvPr id="72707"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7270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p:nvPr>
        </p:nvSpPr>
        <p:spPr>
          <a:noFill/>
        </p:spPr>
        <p:txBody>
          <a:bodyPr/>
          <a:lstStyle/>
          <a:p>
            <a:fld id="{74598A48-840C-4801-867B-02C51583D9ED}" type="slidenum">
              <a:rPr lang="en-GB"/>
              <a:pPr/>
              <a:t>31</a:t>
            </a:fld>
            <a:endParaRPr lang="en-GB"/>
          </a:p>
        </p:txBody>
      </p:sp>
      <p:sp>
        <p:nvSpPr>
          <p:cNvPr id="73731"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73732"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9"/>
          <p:cNvSpPr>
            <a:spLocks noGrp="1" noChangeArrowheads="1"/>
          </p:cNvSpPr>
          <p:nvPr>
            <p:ph type="sldNum" sz="quarter"/>
          </p:nvPr>
        </p:nvSpPr>
        <p:spPr>
          <a:noFill/>
        </p:spPr>
        <p:txBody>
          <a:bodyPr/>
          <a:lstStyle/>
          <a:p>
            <a:fld id="{E4305556-9E5C-41B1-9D54-1AF7CFDB498C}" type="slidenum">
              <a:rPr lang="en-GB"/>
              <a:pPr/>
              <a:t>32</a:t>
            </a:fld>
            <a:endParaRPr lang="en-GB"/>
          </a:p>
        </p:txBody>
      </p:sp>
      <p:sp>
        <p:nvSpPr>
          <p:cNvPr id="74755"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7475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
          <p:cNvSpPr>
            <a:spLocks noGrp="1" noChangeArrowheads="1"/>
          </p:cNvSpPr>
          <p:nvPr>
            <p:ph type="sldNum" sz="quarter"/>
          </p:nvPr>
        </p:nvSpPr>
        <p:spPr>
          <a:noFill/>
        </p:spPr>
        <p:txBody>
          <a:bodyPr/>
          <a:lstStyle/>
          <a:p>
            <a:fld id="{FBF287E9-CFCE-4E09-8270-6AF3E102CF6A}" type="slidenum">
              <a:rPr lang="en-GB"/>
              <a:pPr/>
              <a:t>33</a:t>
            </a:fld>
            <a:endParaRPr lang="en-GB"/>
          </a:p>
        </p:txBody>
      </p:sp>
      <p:sp>
        <p:nvSpPr>
          <p:cNvPr id="75779"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7578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9"/>
          <p:cNvSpPr>
            <a:spLocks noGrp="1" noChangeArrowheads="1"/>
          </p:cNvSpPr>
          <p:nvPr>
            <p:ph type="sldNum" sz="quarter"/>
          </p:nvPr>
        </p:nvSpPr>
        <p:spPr>
          <a:noFill/>
        </p:spPr>
        <p:txBody>
          <a:bodyPr/>
          <a:lstStyle/>
          <a:p>
            <a:fld id="{AEC0B785-2148-4672-9969-6220B70C92E8}" type="slidenum">
              <a:rPr lang="en-GB"/>
              <a:pPr/>
              <a:t>34</a:t>
            </a:fld>
            <a:endParaRPr lang="en-GB"/>
          </a:p>
        </p:txBody>
      </p:sp>
      <p:sp>
        <p:nvSpPr>
          <p:cNvPr id="76803"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76804"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
          <p:cNvSpPr>
            <a:spLocks noGrp="1" noChangeArrowheads="1"/>
          </p:cNvSpPr>
          <p:nvPr>
            <p:ph type="sldNum" sz="quarter"/>
          </p:nvPr>
        </p:nvSpPr>
        <p:spPr>
          <a:noFill/>
        </p:spPr>
        <p:txBody>
          <a:bodyPr/>
          <a:lstStyle/>
          <a:p>
            <a:fld id="{66592F34-FF4E-48D4-B0E9-A3BBB3253170}" type="slidenum">
              <a:rPr lang="en-GB"/>
              <a:pPr/>
              <a:t>35</a:t>
            </a:fld>
            <a:endParaRPr lang="en-GB"/>
          </a:p>
        </p:txBody>
      </p:sp>
      <p:sp>
        <p:nvSpPr>
          <p:cNvPr id="77827"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7782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p:cNvSpPr>
            <a:spLocks noGrp="1" noChangeArrowheads="1"/>
          </p:cNvSpPr>
          <p:nvPr>
            <p:ph type="sldNum" sz="quarter"/>
          </p:nvPr>
        </p:nvSpPr>
        <p:spPr>
          <a:noFill/>
        </p:spPr>
        <p:txBody>
          <a:bodyPr/>
          <a:lstStyle/>
          <a:p>
            <a:fld id="{3C64246F-F18A-4CFC-9D11-2ABFDA092CEA}" type="slidenum">
              <a:rPr lang="en-GB"/>
              <a:pPr/>
              <a:t>36</a:t>
            </a:fld>
            <a:endParaRPr lang="en-GB"/>
          </a:p>
        </p:txBody>
      </p:sp>
      <p:sp>
        <p:nvSpPr>
          <p:cNvPr id="78851"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78852"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
          <p:cNvSpPr>
            <a:spLocks noGrp="1" noChangeArrowheads="1"/>
          </p:cNvSpPr>
          <p:nvPr>
            <p:ph type="sldNum" sz="quarter"/>
          </p:nvPr>
        </p:nvSpPr>
        <p:spPr>
          <a:noFill/>
        </p:spPr>
        <p:txBody>
          <a:bodyPr/>
          <a:lstStyle/>
          <a:p>
            <a:fld id="{A147DC55-9619-4366-A36F-5E97F968656A}" type="slidenum">
              <a:rPr lang="en-GB"/>
              <a:pPr/>
              <a:t>37</a:t>
            </a:fld>
            <a:endParaRPr lang="en-GB"/>
          </a:p>
        </p:txBody>
      </p:sp>
      <p:sp>
        <p:nvSpPr>
          <p:cNvPr id="79875"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7987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DC7D7C7-19CA-4DD5-968A-7CCF0C7CA435}" type="slidenum">
              <a:rPr lang="en-US"/>
              <a:pPr/>
              <a:t>38</a:t>
            </a:fld>
            <a:endParaRPr lang="en-US"/>
          </a:p>
        </p:txBody>
      </p:sp>
      <p:sp>
        <p:nvSpPr>
          <p:cNvPr id="49153" name="Rectangle 1"/>
          <p:cNvSpPr txBox="1">
            <a:spLocks noGrp="1" noRot="1" noChangeAspect="1" noChangeArrowheads="1"/>
          </p:cNvSpPr>
          <p:nvPr>
            <p:ph type="sldImg"/>
          </p:nvPr>
        </p:nvSpPr>
        <p:spPr bwMode="auto">
          <a:xfrm>
            <a:off x="920750" y="741363"/>
            <a:ext cx="4940300" cy="3705225"/>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904240" y="4694039"/>
            <a:ext cx="4973320" cy="4446985"/>
          </a:xfrm>
          <a:prstGeom prst="rect">
            <a:avLst/>
          </a:prstGeom>
          <a:noFill/>
          <a:ln>
            <a:round/>
            <a:headEnd/>
            <a:tailEnd/>
          </a:ln>
        </p:spPr>
        <p:txBody>
          <a:bodyPr wrap="none" anchor="ct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
          <p:cNvSpPr>
            <a:spLocks noGrp="1" noChangeArrowheads="1"/>
          </p:cNvSpPr>
          <p:nvPr>
            <p:ph type="sldNum" sz="quarter"/>
          </p:nvPr>
        </p:nvSpPr>
        <p:spPr>
          <a:noFill/>
        </p:spPr>
        <p:txBody>
          <a:bodyPr/>
          <a:lstStyle/>
          <a:p>
            <a:fld id="{A147DC55-9619-4366-A36F-5E97F968656A}" type="slidenum">
              <a:rPr lang="en-GB"/>
              <a:pPr/>
              <a:t>39</a:t>
            </a:fld>
            <a:endParaRPr lang="en-GB"/>
          </a:p>
        </p:txBody>
      </p:sp>
      <p:sp>
        <p:nvSpPr>
          <p:cNvPr id="79875"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7987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B0C97403-4F3A-49AA-BB8F-43B2A82602B6}" type="slidenum">
              <a:rPr lang="en-GB"/>
              <a:pPr/>
              <a:t>4</a:t>
            </a:fld>
            <a:endParaRPr lang="en-GB"/>
          </a:p>
        </p:txBody>
      </p:sp>
      <p:sp>
        <p:nvSpPr>
          <p:cNvPr id="5632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56322"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A3CAC7A-06F3-4063-BA27-7C285331A0FA}" type="slidenum">
              <a:rPr lang="en-US"/>
              <a:pPr/>
              <a:t>40</a:t>
            </a:fld>
            <a:endParaRPr lang="en-US"/>
          </a:p>
        </p:txBody>
      </p:sp>
      <p:sp>
        <p:nvSpPr>
          <p:cNvPr id="53249" name="Rectangle 1"/>
          <p:cNvSpPr txBox="1">
            <a:spLocks noGrp="1" noRot="1" noChangeAspect="1" noChangeArrowheads="1"/>
          </p:cNvSpPr>
          <p:nvPr>
            <p:ph type="sldImg"/>
          </p:nvPr>
        </p:nvSpPr>
        <p:spPr bwMode="auto">
          <a:xfrm>
            <a:off x="920750" y="741363"/>
            <a:ext cx="4940300" cy="3705225"/>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904240" y="4694039"/>
            <a:ext cx="4973320" cy="4446985"/>
          </a:xfrm>
          <a:prstGeom prst="rect">
            <a:avLst/>
          </a:prstGeom>
          <a:noFill/>
          <a:ln>
            <a:round/>
            <a:headEnd/>
            <a:tailEnd/>
          </a:ln>
        </p:spPr>
        <p:txBody>
          <a:bodyPr wrap="none" anchor="ct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A0EF10E-F76A-4EFE-91A8-37E505A7C877}" type="slidenum">
              <a:rPr lang="en-US"/>
              <a:pPr/>
              <a:t>41</a:t>
            </a:fld>
            <a:endParaRPr lang="en-US"/>
          </a:p>
        </p:txBody>
      </p:sp>
      <p:sp>
        <p:nvSpPr>
          <p:cNvPr id="54273" name="Rectangle 1"/>
          <p:cNvSpPr txBox="1">
            <a:spLocks noGrp="1" noRot="1" noChangeAspect="1" noChangeArrowheads="1"/>
          </p:cNvSpPr>
          <p:nvPr>
            <p:ph type="sldImg"/>
          </p:nvPr>
        </p:nvSpPr>
        <p:spPr bwMode="auto">
          <a:xfrm>
            <a:off x="920750" y="741363"/>
            <a:ext cx="4940300" cy="3705225"/>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904240" y="4694039"/>
            <a:ext cx="4973320" cy="4446985"/>
          </a:xfrm>
          <a:prstGeom prst="rect">
            <a:avLst/>
          </a:prstGeom>
          <a:noFill/>
          <a:ln>
            <a:round/>
            <a:headEnd/>
            <a:tailEnd/>
          </a:ln>
        </p:spPr>
        <p:txBody>
          <a:bodyPr wrap="none" anchor="ct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955BA62-ECCA-4B52-98A2-E9246F373734}" type="slidenum">
              <a:rPr lang="en-US"/>
              <a:pPr/>
              <a:t>42</a:t>
            </a:fld>
            <a:endParaRPr lang="en-US"/>
          </a:p>
        </p:txBody>
      </p:sp>
      <p:sp>
        <p:nvSpPr>
          <p:cNvPr id="55297" name="Rectangle 1"/>
          <p:cNvSpPr txBox="1">
            <a:spLocks noGrp="1" noRot="1" noChangeAspect="1" noChangeArrowheads="1"/>
          </p:cNvSpPr>
          <p:nvPr>
            <p:ph type="sldImg"/>
          </p:nvPr>
        </p:nvSpPr>
        <p:spPr bwMode="auto">
          <a:xfrm>
            <a:off x="920750" y="741363"/>
            <a:ext cx="4940300" cy="3705225"/>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904240" y="4694039"/>
            <a:ext cx="4973320" cy="4446985"/>
          </a:xfrm>
          <a:prstGeom prst="rect">
            <a:avLst/>
          </a:prstGeom>
          <a:noFill/>
          <a:ln>
            <a:round/>
            <a:headEnd/>
            <a:tailEnd/>
          </a:ln>
        </p:spPr>
        <p:txBody>
          <a:bodyPr wrap="none" anchor="ct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p:cNvSpPr>
            <a:spLocks noGrp="1" noChangeArrowheads="1"/>
          </p:cNvSpPr>
          <p:nvPr>
            <p:ph type="sldNum" sz="quarter"/>
          </p:nvPr>
        </p:nvSpPr>
        <p:spPr>
          <a:noFill/>
        </p:spPr>
        <p:txBody>
          <a:bodyPr/>
          <a:lstStyle/>
          <a:p>
            <a:fld id="{47B66FC6-F911-4698-9481-278D951D43E1}" type="slidenum">
              <a:rPr lang="en-GB"/>
              <a:pPr/>
              <a:t>43</a:t>
            </a:fld>
            <a:endParaRPr lang="en-GB"/>
          </a:p>
        </p:txBody>
      </p:sp>
      <p:sp>
        <p:nvSpPr>
          <p:cNvPr id="80899"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80900"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A80F1BA1-ED3E-4DBB-BB15-26D81DBDCF59}" type="slidenum">
              <a:rPr lang="en-GB"/>
              <a:pPr/>
              <a:t>44</a:t>
            </a:fld>
            <a:endParaRPr lang="en-GB"/>
          </a:p>
        </p:txBody>
      </p:sp>
      <p:sp>
        <p:nvSpPr>
          <p:cNvPr id="75777"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5778"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122FCB61-E146-41DF-B880-67E3E044CF06}" type="slidenum">
              <a:rPr lang="en-GB"/>
              <a:pPr/>
              <a:t>45</a:t>
            </a:fld>
            <a:endParaRPr lang="en-GB"/>
          </a:p>
        </p:txBody>
      </p:sp>
      <p:sp>
        <p:nvSpPr>
          <p:cNvPr id="7680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6802"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EBDEAE62-166E-41AD-B127-C30A839E8A54}" type="slidenum">
              <a:rPr lang="en-GB"/>
              <a:pPr/>
              <a:t>46</a:t>
            </a:fld>
            <a:endParaRPr lang="en-GB"/>
          </a:p>
        </p:txBody>
      </p:sp>
      <p:sp>
        <p:nvSpPr>
          <p:cNvPr id="77825"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7826"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87D90FF2-1563-441D-8F4A-BA19DDEBEB4C}" type="slidenum">
              <a:rPr lang="en-GB"/>
              <a:pPr/>
              <a:t>47</a:t>
            </a:fld>
            <a:endParaRPr lang="en-GB"/>
          </a:p>
        </p:txBody>
      </p:sp>
      <p:sp>
        <p:nvSpPr>
          <p:cNvPr id="7884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8850"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9B0E028F-4FE7-4346-AE30-31FD9E87A148}" type="slidenum">
              <a:rPr lang="en-GB"/>
              <a:pPr/>
              <a:t>48</a:t>
            </a:fld>
            <a:endParaRPr lang="en-GB"/>
          </a:p>
        </p:txBody>
      </p:sp>
      <p:sp>
        <p:nvSpPr>
          <p:cNvPr id="79873"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79874"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2CA7E32B-C5AE-4454-9DFD-99FB6A3A9ACB}" type="slidenum">
              <a:rPr lang="en-GB"/>
              <a:pPr/>
              <a:t>49</a:t>
            </a:fld>
            <a:endParaRPr lang="en-GB"/>
          </a:p>
        </p:txBody>
      </p:sp>
      <p:sp>
        <p:nvSpPr>
          <p:cNvPr id="80897"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0898"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B0C97403-4F3A-49AA-BB8F-43B2A82602B6}" type="slidenum">
              <a:rPr lang="en-GB"/>
              <a:pPr/>
              <a:t>5</a:t>
            </a:fld>
            <a:endParaRPr lang="en-GB"/>
          </a:p>
        </p:txBody>
      </p:sp>
      <p:sp>
        <p:nvSpPr>
          <p:cNvPr id="5632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56322"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BADBD097-E644-4EA9-95A2-035F3DF4AFD6}" type="slidenum">
              <a:rPr lang="en-GB"/>
              <a:pPr/>
              <a:t>50</a:t>
            </a:fld>
            <a:endParaRPr lang="en-GB"/>
          </a:p>
        </p:txBody>
      </p:sp>
      <p:sp>
        <p:nvSpPr>
          <p:cNvPr id="8192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1922"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009613B7-D270-4A5F-A51A-9232327B22A0}" type="slidenum">
              <a:rPr lang="en-GB"/>
              <a:pPr/>
              <a:t>51</a:t>
            </a:fld>
            <a:endParaRPr lang="en-GB"/>
          </a:p>
        </p:txBody>
      </p:sp>
      <p:sp>
        <p:nvSpPr>
          <p:cNvPr id="82945"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2946"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E4D63792-ECD3-4E43-A038-6DA23CEE0A6F}" type="slidenum">
              <a:rPr lang="en-GB"/>
              <a:pPr/>
              <a:t>52</a:t>
            </a:fld>
            <a:endParaRPr lang="en-GB"/>
          </a:p>
        </p:txBody>
      </p:sp>
      <p:sp>
        <p:nvSpPr>
          <p:cNvPr id="83969"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3970"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99313216-DEF2-4419-8C51-0344FF9C8016}" type="slidenum">
              <a:rPr lang="en-GB"/>
              <a:pPr/>
              <a:t>53</a:t>
            </a:fld>
            <a:endParaRPr lang="en-GB"/>
          </a:p>
        </p:txBody>
      </p:sp>
      <p:sp>
        <p:nvSpPr>
          <p:cNvPr id="84993"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4994"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082A844B-1678-4B10-9CF8-DB14C9DA0A4B}" type="slidenum">
              <a:rPr lang="en-GB"/>
              <a:pPr/>
              <a:t>54</a:t>
            </a:fld>
            <a:endParaRPr lang="en-GB"/>
          </a:p>
        </p:txBody>
      </p:sp>
      <p:sp>
        <p:nvSpPr>
          <p:cNvPr id="86017"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6018"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EA46514E-DDB3-4979-B730-B172BB427473}" type="slidenum">
              <a:rPr lang="en-GB"/>
              <a:pPr/>
              <a:t>55</a:t>
            </a:fld>
            <a:endParaRPr lang="en-GB"/>
          </a:p>
        </p:txBody>
      </p:sp>
      <p:sp>
        <p:nvSpPr>
          <p:cNvPr id="87041"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7042"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A84920E3-BCF5-465E-B777-A79FE2F6FA99}" type="slidenum">
              <a:rPr lang="en-GB"/>
              <a:pPr/>
              <a:t>56</a:t>
            </a:fld>
            <a:endParaRPr lang="en-GB"/>
          </a:p>
        </p:txBody>
      </p:sp>
      <p:sp>
        <p:nvSpPr>
          <p:cNvPr id="88065"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8066"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sldNum"/>
          </p:nvPr>
        </p:nvSpPr>
        <p:spPr>
          <a:ln/>
        </p:spPr>
        <p:txBody>
          <a:bodyPr/>
          <a:lstStyle/>
          <a:p>
            <a:fld id="{F339D0CF-C126-465B-9155-82A30F7DF4CC}" type="slidenum">
              <a:rPr lang="en-GB"/>
              <a:pPr/>
              <a:t>57</a:t>
            </a:fld>
            <a:endParaRPr lang="en-GB"/>
          </a:p>
        </p:txBody>
      </p:sp>
      <p:sp>
        <p:nvSpPr>
          <p:cNvPr id="89089"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89090" name="Rectangle 2"/>
          <p:cNvSpPr txBox="1">
            <a:spLocks noGrp="1" noChangeArrowheads="1"/>
          </p:cNvSpPr>
          <p:nvPr>
            <p:ph type="body"/>
          </p:nvPr>
        </p:nvSpPr>
        <p:spPr bwMode="auto">
          <a:xfrm>
            <a:off x="904875" y="4694238"/>
            <a:ext cx="4949825" cy="4422775"/>
          </a:xfrm>
          <a:prstGeom prst="rect">
            <a:avLst/>
          </a:prstGeom>
          <a:noFill/>
          <a:ln>
            <a:round/>
            <a:headEnd/>
            <a:tailEnd/>
          </a:ln>
        </p:spPr>
        <p:txBody>
          <a:bodyPr wrap="none" anchor="ctr"/>
          <a:lstStyle/>
          <a:p>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p>
            <a:fld id="{88FE32B8-C286-435B-B968-9F782B1D1059}" type="slidenum">
              <a:rPr lang="en-GB"/>
              <a:pPr/>
              <a:t>58</a:t>
            </a:fld>
            <a:endParaRPr lang="en-GB"/>
          </a:p>
        </p:txBody>
      </p:sp>
      <p:sp>
        <p:nvSpPr>
          <p:cNvPr id="82947" name="Text Box 1"/>
          <p:cNvSpPr txBox="1">
            <a:spLocks noChangeArrowheads="1"/>
          </p:cNvSpPr>
          <p:nvPr/>
        </p:nvSpPr>
        <p:spPr bwMode="auto">
          <a:xfrm>
            <a:off x="920750" y="741363"/>
            <a:ext cx="4940300" cy="3705225"/>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8294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noFill/>
        </p:spPr>
        <p:txBody>
          <a:bodyPr/>
          <a:lstStyle/>
          <a:p>
            <a:fld id="{6BD131FA-D921-4917-A3DB-56DDFDED80C9}" type="slidenum">
              <a:rPr lang="en-GB"/>
              <a:pPr/>
              <a:t>6</a:t>
            </a:fld>
            <a:endParaRPr lang="en-GB"/>
          </a:p>
        </p:txBody>
      </p:sp>
      <p:sp>
        <p:nvSpPr>
          <p:cNvPr id="51203" name="Text Box 1"/>
          <p:cNvSpPr txBox="1">
            <a:spLocks noChangeArrowheads="1"/>
          </p:cNvSpPr>
          <p:nvPr/>
        </p:nvSpPr>
        <p:spPr bwMode="auto">
          <a:xfrm>
            <a:off x="920750" y="741363"/>
            <a:ext cx="4938713" cy="3703637"/>
          </a:xfrm>
          <a:prstGeom prst="rect">
            <a:avLst/>
          </a:prstGeom>
          <a:solidFill>
            <a:srgbClr val="FFFFFF"/>
          </a:solidFill>
          <a:ln w="9525">
            <a:solidFill>
              <a:srgbClr val="000000"/>
            </a:solidFill>
            <a:miter lim="800000"/>
            <a:headEnd/>
            <a:tailEnd/>
          </a:ln>
        </p:spPr>
        <p:txBody>
          <a:bodyPr wrap="none" anchor="ctr"/>
          <a:lstStyle/>
          <a:p>
            <a:endParaRPr lang="es-ES">
              <a:ea typeface="DejaVu Sans" charset="0"/>
              <a:cs typeface="DejaVu Sans" charset="0"/>
            </a:endParaRPr>
          </a:p>
        </p:txBody>
      </p:sp>
      <p:sp>
        <p:nvSpPr>
          <p:cNvPr id="51204"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p:spPr>
        <p:txBody>
          <a:bodyPr/>
          <a:lstStyle/>
          <a:p>
            <a:fld id="{79E7F28A-47BE-4C90-B6E3-EC30903480A4}" type="slidenum">
              <a:rPr lang="en-GB"/>
              <a:pPr/>
              <a:t>7</a:t>
            </a:fld>
            <a:endParaRPr lang="en-GB"/>
          </a:p>
        </p:txBody>
      </p:sp>
      <p:sp>
        <p:nvSpPr>
          <p:cNvPr id="52227"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2228"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p:spPr>
        <p:txBody>
          <a:bodyPr/>
          <a:lstStyle/>
          <a:p>
            <a:fld id="{2B92A49B-5E02-496D-8EA1-A75838F8E8AC}" type="slidenum">
              <a:rPr lang="en-GB"/>
              <a:pPr/>
              <a:t>8</a:t>
            </a:fld>
            <a:endParaRPr lang="en-GB"/>
          </a:p>
        </p:txBody>
      </p:sp>
      <p:sp>
        <p:nvSpPr>
          <p:cNvPr id="53251"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3252"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p:spPr>
        <p:txBody>
          <a:bodyPr/>
          <a:lstStyle/>
          <a:p>
            <a:fld id="{2F191214-592B-4377-9868-FC410AE53547}" type="slidenum">
              <a:rPr lang="en-GB"/>
              <a:pPr/>
              <a:t>9</a:t>
            </a:fld>
            <a:endParaRPr lang="en-GB"/>
          </a:p>
        </p:txBody>
      </p:sp>
      <p:sp>
        <p:nvSpPr>
          <p:cNvPr id="54275" name="Text Box 1"/>
          <p:cNvSpPr txBox="1">
            <a:spLocks noChangeArrowheads="1"/>
          </p:cNvSpPr>
          <p:nvPr/>
        </p:nvSpPr>
        <p:spPr bwMode="auto">
          <a:xfrm>
            <a:off x="920750" y="741363"/>
            <a:ext cx="4938713" cy="3703637"/>
          </a:xfrm>
          <a:prstGeom prst="rect">
            <a:avLst/>
          </a:prstGeom>
          <a:solidFill>
            <a:srgbClr val="FFFFFF"/>
          </a:solidFill>
          <a:ln w="9360">
            <a:solidFill>
              <a:srgbClr val="000000"/>
            </a:solidFill>
            <a:miter lim="800000"/>
            <a:headEnd/>
            <a:tailEnd/>
          </a:ln>
        </p:spPr>
        <p:txBody>
          <a:bodyPr wrap="none" anchor="ctr"/>
          <a:lstStyle/>
          <a:p>
            <a:endParaRPr lang="es-ES">
              <a:ea typeface="DejaVu Sans" charset="0"/>
              <a:cs typeface="DejaVu Sans" charset="0"/>
            </a:endParaRPr>
          </a:p>
        </p:txBody>
      </p:sp>
      <p:sp>
        <p:nvSpPr>
          <p:cNvPr id="54276" name="Rectangle 2"/>
          <p:cNvSpPr txBox="1">
            <a:spLocks noGrp="1" noChangeArrowheads="1"/>
          </p:cNvSpPr>
          <p:nvPr>
            <p:ph type="body"/>
          </p:nvPr>
        </p:nvSpPr>
        <p:spPr>
          <a:xfrm>
            <a:off x="904875" y="4694238"/>
            <a:ext cx="4968875" cy="4441825"/>
          </a:xfrm>
          <a:noFill/>
          <a:ln/>
        </p:spPr>
        <p:txBody>
          <a:bodyPr wrap="none" anchor="ct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6332EDFA-05A1-4B03-8674-A244D6CCF6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C578103E-C1B5-4A51-9995-1C5277FE264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25EB77D3-D833-48B0-B8B8-C310FE984FE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F57266AF-0A87-4B6C-81AD-2558E3FF130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250825" y="1484313"/>
            <a:ext cx="4278313"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1538" y="1484313"/>
            <a:ext cx="427990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5F7E854-F962-4037-91F7-D0DFC919D4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12725"/>
            <a:ext cx="2176463" cy="60213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50825" y="212725"/>
            <a:ext cx="6381750"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12725"/>
            <a:ext cx="7235825" cy="1138238"/>
          </a:xfrm>
        </p:spPr>
        <p:txBody>
          <a:bodyPr/>
          <a:lstStyle/>
          <a:p>
            <a:r>
              <a:rPr lang="en-US" smtClean="0"/>
              <a:t>Click to edit Master title style</a:t>
            </a:r>
            <a:endParaRPr lang="es-ES"/>
          </a:p>
        </p:txBody>
      </p:sp>
      <p:sp>
        <p:nvSpPr>
          <p:cNvPr id="3" name="Text Placeholder 2"/>
          <p:cNvSpPr>
            <a:spLocks noGrp="1"/>
          </p:cNvSpPr>
          <p:nvPr>
            <p:ph type="body" sz="half" idx="1"/>
          </p:nvPr>
        </p:nvSpPr>
        <p:spPr>
          <a:xfrm>
            <a:off x="250825" y="1484313"/>
            <a:ext cx="4278313"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quarter" idx="2"/>
          </p:nvPr>
        </p:nvSpPr>
        <p:spPr>
          <a:xfrm>
            <a:off x="4681538" y="1484313"/>
            <a:ext cx="42799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Content Placeholder 4"/>
          <p:cNvSpPr>
            <a:spLocks noGrp="1"/>
          </p:cNvSpPr>
          <p:nvPr>
            <p:ph sz="quarter" idx="3"/>
          </p:nvPr>
        </p:nvSpPr>
        <p:spPr>
          <a:xfrm>
            <a:off x="4681538" y="3935413"/>
            <a:ext cx="42799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5"/>
          <p:cNvSpPr>
            <a:spLocks noGrp="1" noChangeArrowheads="1"/>
          </p:cNvSpPr>
          <p:nvPr>
            <p:ph type="sldNum" idx="10"/>
          </p:nvPr>
        </p:nvSpPr>
        <p:spPr>
          <a:ln/>
        </p:spPr>
        <p:txBody>
          <a:bodyPr/>
          <a:lstStyle>
            <a:lvl1pPr>
              <a:defRPr/>
            </a:lvl1pPr>
          </a:lstStyle>
          <a:p>
            <a:pPr>
              <a:defRPr/>
            </a:pPr>
            <a:fld id="{8CCBF852-2CEC-49C8-A0E9-559F755750A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5"/>
          <p:cNvSpPr>
            <a:spLocks noGrp="1" noChangeArrowheads="1"/>
          </p:cNvSpPr>
          <p:nvPr>
            <p:ph type="sldNum" idx="10"/>
          </p:nvPr>
        </p:nvSpPr>
        <p:spPr>
          <a:ln/>
        </p:spPr>
        <p:txBody>
          <a:bodyPr/>
          <a:lstStyle>
            <a:lvl1pPr>
              <a:defRPr/>
            </a:lvl1pPr>
          </a:lstStyle>
          <a:p>
            <a:pPr>
              <a:defRPr/>
            </a:pPr>
            <a:fld id="{F6E04049-9D6C-494F-AF4A-4456415BE61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Rectangle 5"/>
          <p:cNvSpPr>
            <a:spLocks noGrp="1" noChangeArrowheads="1"/>
          </p:cNvSpPr>
          <p:nvPr>
            <p:ph type="sldNum" idx="10"/>
          </p:nvPr>
        </p:nvSpPr>
        <p:spPr>
          <a:ln/>
        </p:spPr>
        <p:txBody>
          <a:bodyPr/>
          <a:lstStyle>
            <a:lvl1pPr>
              <a:defRPr/>
            </a:lvl1pPr>
          </a:lstStyle>
          <a:p>
            <a:pPr>
              <a:defRPr/>
            </a:pPr>
            <a:fld id="{90534513-2FC7-4175-9F9E-F7AD9E3E9F4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40CCA0-64A9-43EE-AF2D-8F18F88A8AEC}"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89ECE53-2159-4216-AF13-E08D35BF822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12725"/>
            <a:ext cx="2093913" cy="588168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292100" y="212725"/>
            <a:ext cx="6134100"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9742085-8D65-45CF-B5CB-B1D6F2B96A9B}"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54038" y="1512888"/>
            <a:ext cx="3983037"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89475" y="1512888"/>
            <a:ext cx="3983038"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emf"/><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emf"/><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emf"/><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emf"/><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em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3.emf"/><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1026"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sp>
        <p:nvSpPr>
          <p:cNvPr id="2052" name="Rectangle 3"/>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3" name="Rectangle 4"/>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sldNum"/>
          </p:nvPr>
        </p:nvSpPr>
        <p:spPr bwMode="auto">
          <a:xfrm>
            <a:off x="8458200" y="6432550"/>
            <a:ext cx="441325" cy="280988"/>
          </a:xfrm>
          <a:prstGeom prst="rect">
            <a:avLst/>
          </a:prstGeom>
          <a:noFill/>
          <a:ln w="9525">
            <a:noFill/>
            <a:round/>
            <a:headEnd/>
            <a:tailEnd/>
          </a:ln>
          <a:effectLst/>
        </p:spPr>
        <p:txBody>
          <a:bodyPr vert="horz" wrap="square" lIns="0" tIns="46800" rIns="0" bIns="46800" numCol="1" anchor="ctr"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b="1" smtClean="0">
                <a:solidFill>
                  <a:srgbClr val="FFFFFF"/>
                </a:solidFill>
                <a:ea typeface="+mn-ea"/>
                <a:cs typeface="+mn-cs"/>
              </a:defRPr>
            </a:lvl1pPr>
          </a:lstStyle>
          <a:p>
            <a:pPr>
              <a:defRPr/>
            </a:pPr>
            <a:fld id="{8FB3F70D-9052-458C-8A77-401F38516A68}" type="slidenum">
              <a:rPr lang="en-US"/>
              <a:pPr>
                <a:defRPr/>
              </a:pPr>
              <a:t>‹#›</a:t>
            </a:fld>
            <a:endParaRPr lang="en-US"/>
          </a:p>
        </p:txBody>
      </p:sp>
      <p:pic>
        <p:nvPicPr>
          <p:cNvPr id="2055" name="Picture 6"/>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2056" name="Group 7"/>
          <p:cNvGrpSpPr>
            <a:grpSpLocks/>
          </p:cNvGrpSpPr>
          <p:nvPr/>
        </p:nvGrpSpPr>
        <p:grpSpPr bwMode="auto">
          <a:xfrm>
            <a:off x="77788" y="4400550"/>
            <a:ext cx="1443037" cy="2360613"/>
            <a:chOff x="49" y="2772"/>
            <a:chExt cx="909" cy="1487"/>
          </a:xfrm>
        </p:grpSpPr>
        <p:grpSp>
          <p:nvGrpSpPr>
            <p:cNvPr id="2063" name="Group 8"/>
            <p:cNvGrpSpPr>
              <a:grpSpLocks/>
            </p:cNvGrpSpPr>
            <p:nvPr/>
          </p:nvGrpSpPr>
          <p:grpSpPr bwMode="auto">
            <a:xfrm>
              <a:off x="49" y="4213"/>
              <a:ext cx="909" cy="46"/>
              <a:chOff x="49" y="4213"/>
              <a:chExt cx="909" cy="46"/>
            </a:xfrm>
          </p:grpSpPr>
          <p:sp>
            <p:nvSpPr>
              <p:cNvPr id="1033" name="Rectangle 9"/>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34" name="Rectangle 10"/>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35" name="Rectangle 11"/>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36" name="Rectangle 12"/>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37" name="Rectangle 13"/>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38" name="Rectangle 14"/>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39" name="Rectangle 15"/>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40" name="Rectangle 16"/>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41" name="Rectangle 17"/>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42" name="Rectangle 18"/>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2064" name="Group 19"/>
            <p:cNvGrpSpPr>
              <a:grpSpLocks/>
            </p:cNvGrpSpPr>
            <p:nvPr/>
          </p:nvGrpSpPr>
          <p:grpSpPr bwMode="auto">
            <a:xfrm>
              <a:off x="49" y="4108"/>
              <a:ext cx="718" cy="46"/>
              <a:chOff x="49" y="4108"/>
              <a:chExt cx="718" cy="46"/>
            </a:xfrm>
          </p:grpSpPr>
          <p:sp>
            <p:nvSpPr>
              <p:cNvPr id="1044" name="Rectangle 20"/>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45" name="Rectangle 21"/>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46" name="Rectangle 22"/>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47" name="Rectangle 23"/>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48" name="Rectangle 24"/>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49" name="Rectangle 25"/>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50" name="Rectangle 26"/>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51" name="Rectangle 27"/>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2065" name="Group 28"/>
            <p:cNvGrpSpPr>
              <a:grpSpLocks/>
            </p:cNvGrpSpPr>
            <p:nvPr/>
          </p:nvGrpSpPr>
          <p:grpSpPr bwMode="auto">
            <a:xfrm>
              <a:off x="49" y="4012"/>
              <a:ext cx="430" cy="46"/>
              <a:chOff x="49" y="4012"/>
              <a:chExt cx="430" cy="46"/>
            </a:xfrm>
          </p:grpSpPr>
          <p:sp>
            <p:nvSpPr>
              <p:cNvPr id="1053" name="Rectangle 29"/>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54" name="Rectangle 30"/>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55" name="Rectangle 31"/>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56" name="Rectangle 32"/>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57" name="Rectangle 33"/>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2066" name="Group 34"/>
            <p:cNvGrpSpPr>
              <a:grpSpLocks/>
            </p:cNvGrpSpPr>
            <p:nvPr/>
          </p:nvGrpSpPr>
          <p:grpSpPr bwMode="auto">
            <a:xfrm>
              <a:off x="49" y="3924"/>
              <a:ext cx="333" cy="47"/>
              <a:chOff x="49" y="3924"/>
              <a:chExt cx="333" cy="47"/>
            </a:xfrm>
          </p:grpSpPr>
          <p:sp>
            <p:nvSpPr>
              <p:cNvPr id="1059" name="Rectangle 35"/>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060" name="Rectangle 36"/>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061" name="Rectangle 37"/>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062" name="Rectangle 38"/>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2067" name="Group 39"/>
            <p:cNvGrpSpPr>
              <a:grpSpLocks/>
            </p:cNvGrpSpPr>
            <p:nvPr/>
          </p:nvGrpSpPr>
          <p:grpSpPr bwMode="auto">
            <a:xfrm>
              <a:off x="49" y="3819"/>
              <a:ext cx="333" cy="47"/>
              <a:chOff x="49" y="3819"/>
              <a:chExt cx="333" cy="47"/>
            </a:xfrm>
          </p:grpSpPr>
          <p:sp>
            <p:nvSpPr>
              <p:cNvPr id="1064" name="Rectangle 40"/>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065" name="Rectangle 41"/>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066" name="Rectangle 42"/>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067" name="Rectangle 43"/>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2068" name="Group 44"/>
            <p:cNvGrpSpPr>
              <a:grpSpLocks/>
            </p:cNvGrpSpPr>
            <p:nvPr/>
          </p:nvGrpSpPr>
          <p:grpSpPr bwMode="auto">
            <a:xfrm>
              <a:off x="49" y="3732"/>
              <a:ext cx="238" cy="47"/>
              <a:chOff x="49" y="3732"/>
              <a:chExt cx="238" cy="47"/>
            </a:xfrm>
          </p:grpSpPr>
          <p:sp>
            <p:nvSpPr>
              <p:cNvPr id="1069" name="Rectangle 45"/>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070" name="Rectangle 46"/>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071" name="Rectangle 47"/>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2069" name="Group 48"/>
            <p:cNvGrpSpPr>
              <a:grpSpLocks/>
            </p:cNvGrpSpPr>
            <p:nvPr/>
          </p:nvGrpSpPr>
          <p:grpSpPr bwMode="auto">
            <a:xfrm>
              <a:off x="49" y="3636"/>
              <a:ext cx="238" cy="47"/>
              <a:chOff x="49" y="3636"/>
              <a:chExt cx="238" cy="47"/>
            </a:xfrm>
          </p:grpSpPr>
          <p:sp>
            <p:nvSpPr>
              <p:cNvPr id="1073" name="Rectangle 49"/>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074" name="Rectangle 50"/>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075" name="Rectangle 51"/>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2070" name="Group 52"/>
            <p:cNvGrpSpPr>
              <a:grpSpLocks/>
            </p:cNvGrpSpPr>
            <p:nvPr/>
          </p:nvGrpSpPr>
          <p:grpSpPr bwMode="auto">
            <a:xfrm>
              <a:off x="49" y="3531"/>
              <a:ext cx="238" cy="47"/>
              <a:chOff x="49" y="3531"/>
              <a:chExt cx="238" cy="47"/>
            </a:xfrm>
          </p:grpSpPr>
          <p:sp>
            <p:nvSpPr>
              <p:cNvPr id="1077" name="Rectangle 53"/>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078" name="Rectangle 54"/>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079" name="Rectangle 55"/>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2071" name="Group 56"/>
            <p:cNvGrpSpPr>
              <a:grpSpLocks/>
            </p:cNvGrpSpPr>
            <p:nvPr/>
          </p:nvGrpSpPr>
          <p:grpSpPr bwMode="auto">
            <a:xfrm>
              <a:off x="49" y="3445"/>
              <a:ext cx="142" cy="46"/>
              <a:chOff x="49" y="3445"/>
              <a:chExt cx="142" cy="46"/>
            </a:xfrm>
          </p:grpSpPr>
          <p:sp>
            <p:nvSpPr>
              <p:cNvPr id="1081" name="Rectangle 57"/>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1082" name="Rectangle 58"/>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2072" name="Group 59"/>
            <p:cNvGrpSpPr>
              <a:grpSpLocks/>
            </p:cNvGrpSpPr>
            <p:nvPr/>
          </p:nvGrpSpPr>
          <p:grpSpPr bwMode="auto">
            <a:xfrm>
              <a:off x="49" y="3349"/>
              <a:ext cx="142" cy="46"/>
              <a:chOff x="49" y="3349"/>
              <a:chExt cx="142" cy="46"/>
            </a:xfrm>
          </p:grpSpPr>
          <p:sp>
            <p:nvSpPr>
              <p:cNvPr id="1084" name="Rectangle 60"/>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1085" name="Rectangle 61"/>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2073" name="Group 62"/>
            <p:cNvGrpSpPr>
              <a:grpSpLocks/>
            </p:cNvGrpSpPr>
            <p:nvPr/>
          </p:nvGrpSpPr>
          <p:grpSpPr bwMode="auto">
            <a:xfrm>
              <a:off x="49" y="3244"/>
              <a:ext cx="142" cy="46"/>
              <a:chOff x="49" y="3244"/>
              <a:chExt cx="142" cy="46"/>
            </a:xfrm>
          </p:grpSpPr>
          <p:sp>
            <p:nvSpPr>
              <p:cNvPr id="1087" name="Rectangle 63"/>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1088" name="Rectangle 64"/>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2074" name="Group 65"/>
            <p:cNvGrpSpPr>
              <a:grpSpLocks/>
            </p:cNvGrpSpPr>
            <p:nvPr/>
          </p:nvGrpSpPr>
          <p:grpSpPr bwMode="auto">
            <a:xfrm>
              <a:off x="49" y="3157"/>
              <a:ext cx="142" cy="46"/>
              <a:chOff x="49" y="3157"/>
              <a:chExt cx="142" cy="46"/>
            </a:xfrm>
          </p:grpSpPr>
          <p:sp>
            <p:nvSpPr>
              <p:cNvPr id="1090" name="Rectangle 66"/>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1091" name="Rectangle 67"/>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1092" name="Rectangle 68"/>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1093" name="Rectangle 69"/>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1094" name="Rectangle 70"/>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1095" name="Rectangle 71"/>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1096" name="Rectangle 72"/>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1097" name="Text Box 73"/>
          <p:cNvSpPr txBox="1">
            <a:spLocks noChangeArrowheads="1"/>
          </p:cNvSpPr>
          <p:nvPr/>
        </p:nvSpPr>
        <p:spPr bwMode="auto">
          <a:xfrm>
            <a:off x="134938" y="6373813"/>
            <a:ext cx="61642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LBDR: Efficient Routing Implementation in NoCs – INA-OCMC'08</a:t>
            </a:r>
          </a:p>
        </p:txBody>
      </p:sp>
      <p:sp>
        <p:nvSpPr>
          <p:cNvPr id="1098" name="Text Box 74"/>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1099" name="Text Box 75"/>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6449D89-FEA0-4033-A90A-7E0596846EF6}"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2061" name="Picture 76"/>
          <p:cNvPicPr>
            <a:picLocks noChangeAspect="1" noChangeArrowheads="1"/>
          </p:cNvPicPr>
          <p:nvPr/>
        </p:nvPicPr>
        <p:blipFill>
          <a:blip r:embed="rId14"/>
          <a:srcRect/>
          <a:stretch>
            <a:fillRect/>
          </a:stretch>
        </p:blipFill>
        <p:spPr bwMode="auto">
          <a:xfrm>
            <a:off x="8167688" y="6376988"/>
            <a:ext cx="963612" cy="385762"/>
          </a:xfrm>
          <a:prstGeom prst="rect">
            <a:avLst/>
          </a:prstGeom>
          <a:noFill/>
          <a:ln w="9525">
            <a:noFill/>
            <a:round/>
            <a:headEnd/>
            <a:tailEnd/>
          </a:ln>
        </p:spPr>
      </p:pic>
      <p:pic>
        <p:nvPicPr>
          <p:cNvPr id="2062" name="Picture 77"/>
          <p:cNvPicPr>
            <a:picLocks noChangeAspect="1" noChangeArrowheads="1"/>
          </p:cNvPicPr>
          <p:nvPr/>
        </p:nvPicPr>
        <p:blipFill>
          <a:blip r:embed="rId15"/>
          <a:srcRect/>
          <a:stretch>
            <a:fillRect/>
          </a:stretch>
        </p:blipFill>
        <p:spPr bwMode="auto">
          <a:xfrm>
            <a:off x="7681913" y="0"/>
            <a:ext cx="1462087" cy="736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10242"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11268"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11269" name="Group 4"/>
          <p:cNvGrpSpPr>
            <a:grpSpLocks/>
          </p:cNvGrpSpPr>
          <p:nvPr/>
        </p:nvGrpSpPr>
        <p:grpSpPr bwMode="auto">
          <a:xfrm>
            <a:off x="77788" y="4400550"/>
            <a:ext cx="1443037" cy="2360613"/>
            <a:chOff x="49" y="2772"/>
            <a:chExt cx="909" cy="1487"/>
          </a:xfrm>
        </p:grpSpPr>
        <p:grpSp>
          <p:nvGrpSpPr>
            <p:cNvPr id="11278" name="Group 5"/>
            <p:cNvGrpSpPr>
              <a:grpSpLocks/>
            </p:cNvGrpSpPr>
            <p:nvPr/>
          </p:nvGrpSpPr>
          <p:grpSpPr bwMode="auto">
            <a:xfrm>
              <a:off x="49" y="4213"/>
              <a:ext cx="909" cy="46"/>
              <a:chOff x="49" y="4213"/>
              <a:chExt cx="909" cy="46"/>
            </a:xfrm>
          </p:grpSpPr>
          <p:sp>
            <p:nvSpPr>
              <p:cNvPr id="10246"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47"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48"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49"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50"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51"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52"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53"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54"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0255"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11279" name="Group 16"/>
            <p:cNvGrpSpPr>
              <a:grpSpLocks/>
            </p:cNvGrpSpPr>
            <p:nvPr/>
          </p:nvGrpSpPr>
          <p:grpSpPr bwMode="auto">
            <a:xfrm>
              <a:off x="49" y="4108"/>
              <a:ext cx="718" cy="46"/>
              <a:chOff x="49" y="4108"/>
              <a:chExt cx="718" cy="46"/>
            </a:xfrm>
          </p:grpSpPr>
          <p:sp>
            <p:nvSpPr>
              <p:cNvPr id="10257"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58"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59"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60"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61"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62"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63"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0264"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11280" name="Group 25"/>
            <p:cNvGrpSpPr>
              <a:grpSpLocks/>
            </p:cNvGrpSpPr>
            <p:nvPr/>
          </p:nvGrpSpPr>
          <p:grpSpPr bwMode="auto">
            <a:xfrm>
              <a:off x="49" y="4012"/>
              <a:ext cx="430" cy="46"/>
              <a:chOff x="49" y="4012"/>
              <a:chExt cx="430" cy="46"/>
            </a:xfrm>
          </p:grpSpPr>
          <p:sp>
            <p:nvSpPr>
              <p:cNvPr id="10266"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267"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268"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269"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0270"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11281" name="Group 31"/>
            <p:cNvGrpSpPr>
              <a:grpSpLocks/>
            </p:cNvGrpSpPr>
            <p:nvPr/>
          </p:nvGrpSpPr>
          <p:grpSpPr bwMode="auto">
            <a:xfrm>
              <a:off x="49" y="3924"/>
              <a:ext cx="333" cy="47"/>
              <a:chOff x="49" y="3924"/>
              <a:chExt cx="333" cy="47"/>
            </a:xfrm>
          </p:grpSpPr>
          <p:sp>
            <p:nvSpPr>
              <p:cNvPr id="10272"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0273"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0274"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0275"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11282" name="Group 36"/>
            <p:cNvGrpSpPr>
              <a:grpSpLocks/>
            </p:cNvGrpSpPr>
            <p:nvPr/>
          </p:nvGrpSpPr>
          <p:grpSpPr bwMode="auto">
            <a:xfrm>
              <a:off x="49" y="3819"/>
              <a:ext cx="333" cy="47"/>
              <a:chOff x="49" y="3819"/>
              <a:chExt cx="333" cy="47"/>
            </a:xfrm>
          </p:grpSpPr>
          <p:sp>
            <p:nvSpPr>
              <p:cNvPr id="10277"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0278"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0279"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0280"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11283" name="Group 41"/>
            <p:cNvGrpSpPr>
              <a:grpSpLocks/>
            </p:cNvGrpSpPr>
            <p:nvPr/>
          </p:nvGrpSpPr>
          <p:grpSpPr bwMode="auto">
            <a:xfrm>
              <a:off x="49" y="3732"/>
              <a:ext cx="238" cy="47"/>
              <a:chOff x="49" y="3732"/>
              <a:chExt cx="238" cy="47"/>
            </a:xfrm>
          </p:grpSpPr>
          <p:sp>
            <p:nvSpPr>
              <p:cNvPr id="10282"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0283"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0284"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11284" name="Group 45"/>
            <p:cNvGrpSpPr>
              <a:grpSpLocks/>
            </p:cNvGrpSpPr>
            <p:nvPr/>
          </p:nvGrpSpPr>
          <p:grpSpPr bwMode="auto">
            <a:xfrm>
              <a:off x="49" y="3636"/>
              <a:ext cx="238" cy="47"/>
              <a:chOff x="49" y="3636"/>
              <a:chExt cx="238" cy="47"/>
            </a:xfrm>
          </p:grpSpPr>
          <p:sp>
            <p:nvSpPr>
              <p:cNvPr id="10286"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0287"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0288"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11285" name="Group 49"/>
            <p:cNvGrpSpPr>
              <a:grpSpLocks/>
            </p:cNvGrpSpPr>
            <p:nvPr/>
          </p:nvGrpSpPr>
          <p:grpSpPr bwMode="auto">
            <a:xfrm>
              <a:off x="49" y="3531"/>
              <a:ext cx="238" cy="47"/>
              <a:chOff x="49" y="3531"/>
              <a:chExt cx="238" cy="47"/>
            </a:xfrm>
          </p:grpSpPr>
          <p:sp>
            <p:nvSpPr>
              <p:cNvPr id="10290"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0291"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0292"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11286" name="Group 53"/>
            <p:cNvGrpSpPr>
              <a:grpSpLocks/>
            </p:cNvGrpSpPr>
            <p:nvPr/>
          </p:nvGrpSpPr>
          <p:grpSpPr bwMode="auto">
            <a:xfrm>
              <a:off x="49" y="3445"/>
              <a:ext cx="142" cy="46"/>
              <a:chOff x="49" y="3445"/>
              <a:chExt cx="142" cy="46"/>
            </a:xfrm>
          </p:grpSpPr>
          <p:sp>
            <p:nvSpPr>
              <p:cNvPr id="10294"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10295"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11287" name="Group 56"/>
            <p:cNvGrpSpPr>
              <a:grpSpLocks/>
            </p:cNvGrpSpPr>
            <p:nvPr/>
          </p:nvGrpSpPr>
          <p:grpSpPr bwMode="auto">
            <a:xfrm>
              <a:off x="49" y="3349"/>
              <a:ext cx="142" cy="46"/>
              <a:chOff x="49" y="3349"/>
              <a:chExt cx="142" cy="46"/>
            </a:xfrm>
          </p:grpSpPr>
          <p:sp>
            <p:nvSpPr>
              <p:cNvPr id="10297"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10298"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11288" name="Group 59"/>
            <p:cNvGrpSpPr>
              <a:grpSpLocks/>
            </p:cNvGrpSpPr>
            <p:nvPr/>
          </p:nvGrpSpPr>
          <p:grpSpPr bwMode="auto">
            <a:xfrm>
              <a:off x="49" y="3244"/>
              <a:ext cx="142" cy="46"/>
              <a:chOff x="49" y="3244"/>
              <a:chExt cx="142" cy="46"/>
            </a:xfrm>
          </p:grpSpPr>
          <p:sp>
            <p:nvSpPr>
              <p:cNvPr id="10300"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10301"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11289" name="Group 62"/>
            <p:cNvGrpSpPr>
              <a:grpSpLocks/>
            </p:cNvGrpSpPr>
            <p:nvPr/>
          </p:nvGrpSpPr>
          <p:grpSpPr bwMode="auto">
            <a:xfrm>
              <a:off x="49" y="3157"/>
              <a:ext cx="142" cy="46"/>
              <a:chOff x="49" y="3157"/>
              <a:chExt cx="142" cy="46"/>
            </a:xfrm>
          </p:grpSpPr>
          <p:sp>
            <p:nvSpPr>
              <p:cNvPr id="10303"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10304"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10305"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10306"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10307"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10308"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10309"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10310" name="Text Box 70"/>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10311" name="Text Box 71"/>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10312" name="Text Box 72"/>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1584E1F-75F0-4472-B1B2-2B8262929A3E}"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11274" name="Picture 73"/>
          <p:cNvPicPr>
            <a:picLocks noChangeAspect="1" noChangeArrowheads="1"/>
          </p:cNvPicPr>
          <p:nvPr/>
        </p:nvPicPr>
        <p:blipFill>
          <a:blip r:embed="rId14"/>
          <a:srcRect/>
          <a:stretch>
            <a:fillRect/>
          </a:stretch>
        </p:blipFill>
        <p:spPr bwMode="auto">
          <a:xfrm>
            <a:off x="8167688" y="6376988"/>
            <a:ext cx="963612" cy="385762"/>
          </a:xfrm>
          <a:prstGeom prst="rect">
            <a:avLst/>
          </a:prstGeom>
          <a:noFill/>
          <a:ln w="9525">
            <a:noFill/>
            <a:round/>
            <a:headEnd/>
            <a:tailEnd/>
          </a:ln>
        </p:spPr>
      </p:pic>
      <p:sp>
        <p:nvSpPr>
          <p:cNvPr id="11275" name="Rectangle 74"/>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1276" name="Rectangle 75"/>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1277" name="Picture 76"/>
          <p:cNvPicPr>
            <a:picLocks noChangeAspect="1" noChangeArrowheads="1"/>
          </p:cNvPicPr>
          <p:nvPr/>
        </p:nvPicPr>
        <p:blipFill>
          <a:blip r:embed="rId15"/>
          <a:srcRect/>
          <a:stretch>
            <a:fillRect/>
          </a:stretch>
        </p:blipFill>
        <p:spPr bwMode="auto">
          <a:xfrm>
            <a:off x="7681913" y="0"/>
            <a:ext cx="1462087" cy="736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11266"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12292"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12293" name="Group 4"/>
          <p:cNvGrpSpPr>
            <a:grpSpLocks/>
          </p:cNvGrpSpPr>
          <p:nvPr/>
        </p:nvGrpSpPr>
        <p:grpSpPr bwMode="auto">
          <a:xfrm>
            <a:off x="77788" y="4400550"/>
            <a:ext cx="1443037" cy="2360613"/>
            <a:chOff x="49" y="2772"/>
            <a:chExt cx="909" cy="1487"/>
          </a:xfrm>
        </p:grpSpPr>
        <p:grpSp>
          <p:nvGrpSpPr>
            <p:cNvPr id="12302" name="Group 5"/>
            <p:cNvGrpSpPr>
              <a:grpSpLocks/>
            </p:cNvGrpSpPr>
            <p:nvPr/>
          </p:nvGrpSpPr>
          <p:grpSpPr bwMode="auto">
            <a:xfrm>
              <a:off x="49" y="4213"/>
              <a:ext cx="909" cy="46"/>
              <a:chOff x="49" y="4213"/>
              <a:chExt cx="909" cy="46"/>
            </a:xfrm>
          </p:grpSpPr>
          <p:sp>
            <p:nvSpPr>
              <p:cNvPr id="11270"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1"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2"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3"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4"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5"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6"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7"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8"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1279"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12303" name="Group 16"/>
            <p:cNvGrpSpPr>
              <a:grpSpLocks/>
            </p:cNvGrpSpPr>
            <p:nvPr/>
          </p:nvGrpSpPr>
          <p:grpSpPr bwMode="auto">
            <a:xfrm>
              <a:off x="49" y="4108"/>
              <a:ext cx="718" cy="46"/>
              <a:chOff x="49" y="4108"/>
              <a:chExt cx="718" cy="46"/>
            </a:xfrm>
          </p:grpSpPr>
          <p:sp>
            <p:nvSpPr>
              <p:cNvPr id="11281"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2"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3"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4"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5"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6"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7"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1288"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12304" name="Group 25"/>
            <p:cNvGrpSpPr>
              <a:grpSpLocks/>
            </p:cNvGrpSpPr>
            <p:nvPr/>
          </p:nvGrpSpPr>
          <p:grpSpPr bwMode="auto">
            <a:xfrm>
              <a:off x="49" y="4012"/>
              <a:ext cx="430" cy="46"/>
              <a:chOff x="49" y="4012"/>
              <a:chExt cx="430" cy="46"/>
            </a:xfrm>
          </p:grpSpPr>
          <p:sp>
            <p:nvSpPr>
              <p:cNvPr id="11290"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1291"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1292"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1293"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1294"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12305" name="Group 31"/>
            <p:cNvGrpSpPr>
              <a:grpSpLocks/>
            </p:cNvGrpSpPr>
            <p:nvPr/>
          </p:nvGrpSpPr>
          <p:grpSpPr bwMode="auto">
            <a:xfrm>
              <a:off x="49" y="3924"/>
              <a:ext cx="333" cy="47"/>
              <a:chOff x="49" y="3924"/>
              <a:chExt cx="333" cy="47"/>
            </a:xfrm>
          </p:grpSpPr>
          <p:sp>
            <p:nvSpPr>
              <p:cNvPr id="11296"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1297"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1298"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1299"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12306" name="Group 36"/>
            <p:cNvGrpSpPr>
              <a:grpSpLocks/>
            </p:cNvGrpSpPr>
            <p:nvPr/>
          </p:nvGrpSpPr>
          <p:grpSpPr bwMode="auto">
            <a:xfrm>
              <a:off x="49" y="3819"/>
              <a:ext cx="333" cy="47"/>
              <a:chOff x="49" y="3819"/>
              <a:chExt cx="333" cy="47"/>
            </a:xfrm>
          </p:grpSpPr>
          <p:sp>
            <p:nvSpPr>
              <p:cNvPr id="11301"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1302"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1303"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1304"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12307" name="Group 41"/>
            <p:cNvGrpSpPr>
              <a:grpSpLocks/>
            </p:cNvGrpSpPr>
            <p:nvPr/>
          </p:nvGrpSpPr>
          <p:grpSpPr bwMode="auto">
            <a:xfrm>
              <a:off x="49" y="3732"/>
              <a:ext cx="238" cy="47"/>
              <a:chOff x="49" y="3732"/>
              <a:chExt cx="238" cy="47"/>
            </a:xfrm>
          </p:grpSpPr>
          <p:sp>
            <p:nvSpPr>
              <p:cNvPr id="11306"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1307"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1308"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12308" name="Group 45"/>
            <p:cNvGrpSpPr>
              <a:grpSpLocks/>
            </p:cNvGrpSpPr>
            <p:nvPr/>
          </p:nvGrpSpPr>
          <p:grpSpPr bwMode="auto">
            <a:xfrm>
              <a:off x="49" y="3636"/>
              <a:ext cx="238" cy="47"/>
              <a:chOff x="49" y="3636"/>
              <a:chExt cx="238" cy="47"/>
            </a:xfrm>
          </p:grpSpPr>
          <p:sp>
            <p:nvSpPr>
              <p:cNvPr id="11310"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1311"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1312"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12309" name="Group 49"/>
            <p:cNvGrpSpPr>
              <a:grpSpLocks/>
            </p:cNvGrpSpPr>
            <p:nvPr/>
          </p:nvGrpSpPr>
          <p:grpSpPr bwMode="auto">
            <a:xfrm>
              <a:off x="49" y="3531"/>
              <a:ext cx="238" cy="47"/>
              <a:chOff x="49" y="3531"/>
              <a:chExt cx="238" cy="47"/>
            </a:xfrm>
          </p:grpSpPr>
          <p:sp>
            <p:nvSpPr>
              <p:cNvPr id="11314"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1315"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1316"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12310" name="Group 53"/>
            <p:cNvGrpSpPr>
              <a:grpSpLocks/>
            </p:cNvGrpSpPr>
            <p:nvPr/>
          </p:nvGrpSpPr>
          <p:grpSpPr bwMode="auto">
            <a:xfrm>
              <a:off x="49" y="3445"/>
              <a:ext cx="142" cy="46"/>
              <a:chOff x="49" y="3445"/>
              <a:chExt cx="142" cy="46"/>
            </a:xfrm>
          </p:grpSpPr>
          <p:sp>
            <p:nvSpPr>
              <p:cNvPr id="11318"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11319"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12311" name="Group 56"/>
            <p:cNvGrpSpPr>
              <a:grpSpLocks/>
            </p:cNvGrpSpPr>
            <p:nvPr/>
          </p:nvGrpSpPr>
          <p:grpSpPr bwMode="auto">
            <a:xfrm>
              <a:off x="49" y="3349"/>
              <a:ext cx="142" cy="46"/>
              <a:chOff x="49" y="3349"/>
              <a:chExt cx="142" cy="46"/>
            </a:xfrm>
          </p:grpSpPr>
          <p:sp>
            <p:nvSpPr>
              <p:cNvPr id="11321"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11322"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12312" name="Group 59"/>
            <p:cNvGrpSpPr>
              <a:grpSpLocks/>
            </p:cNvGrpSpPr>
            <p:nvPr/>
          </p:nvGrpSpPr>
          <p:grpSpPr bwMode="auto">
            <a:xfrm>
              <a:off x="49" y="3244"/>
              <a:ext cx="142" cy="46"/>
              <a:chOff x="49" y="3244"/>
              <a:chExt cx="142" cy="46"/>
            </a:xfrm>
          </p:grpSpPr>
          <p:sp>
            <p:nvSpPr>
              <p:cNvPr id="11324"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11325"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12313" name="Group 62"/>
            <p:cNvGrpSpPr>
              <a:grpSpLocks/>
            </p:cNvGrpSpPr>
            <p:nvPr/>
          </p:nvGrpSpPr>
          <p:grpSpPr bwMode="auto">
            <a:xfrm>
              <a:off x="49" y="3157"/>
              <a:ext cx="142" cy="46"/>
              <a:chOff x="49" y="3157"/>
              <a:chExt cx="142" cy="46"/>
            </a:xfrm>
          </p:grpSpPr>
          <p:sp>
            <p:nvSpPr>
              <p:cNvPr id="11327"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11328"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11329"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11330"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11331"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11332"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11333"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11334" name="Text Box 70"/>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11335" name="Text Box 71"/>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11336" name="Text Box 72"/>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6C5CECF-B445-4501-A86A-155973D30326}"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12298" name="Picture 73"/>
          <p:cNvPicPr>
            <a:picLocks noChangeAspect="1" noChangeArrowheads="1"/>
          </p:cNvPicPr>
          <p:nvPr/>
        </p:nvPicPr>
        <p:blipFill>
          <a:blip r:embed="rId14"/>
          <a:srcRect/>
          <a:stretch>
            <a:fillRect/>
          </a:stretch>
        </p:blipFill>
        <p:spPr bwMode="auto">
          <a:xfrm>
            <a:off x="8167688" y="6376988"/>
            <a:ext cx="963612" cy="385762"/>
          </a:xfrm>
          <a:prstGeom prst="rect">
            <a:avLst/>
          </a:prstGeom>
          <a:noFill/>
          <a:ln w="9525">
            <a:noFill/>
            <a:round/>
            <a:headEnd/>
            <a:tailEnd/>
          </a:ln>
        </p:spPr>
      </p:pic>
      <p:sp>
        <p:nvSpPr>
          <p:cNvPr id="12299" name="Rectangle 74"/>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2300" name="Rectangle 75"/>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2301" name="Picture 76"/>
          <p:cNvPicPr>
            <a:picLocks noChangeAspect="1" noChangeArrowheads="1"/>
          </p:cNvPicPr>
          <p:nvPr/>
        </p:nvPicPr>
        <p:blipFill>
          <a:blip r:embed="rId15"/>
          <a:srcRect/>
          <a:stretch>
            <a:fillRect/>
          </a:stretch>
        </p:blipFill>
        <p:spPr bwMode="auto">
          <a:xfrm>
            <a:off x="7681913" y="0"/>
            <a:ext cx="1462087" cy="736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12290"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13316"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13317" name="Group 4"/>
          <p:cNvGrpSpPr>
            <a:grpSpLocks/>
          </p:cNvGrpSpPr>
          <p:nvPr/>
        </p:nvGrpSpPr>
        <p:grpSpPr bwMode="auto">
          <a:xfrm>
            <a:off x="77788" y="4400550"/>
            <a:ext cx="1443037" cy="2360613"/>
            <a:chOff x="49" y="2772"/>
            <a:chExt cx="909" cy="1487"/>
          </a:xfrm>
        </p:grpSpPr>
        <p:grpSp>
          <p:nvGrpSpPr>
            <p:cNvPr id="13326" name="Group 5"/>
            <p:cNvGrpSpPr>
              <a:grpSpLocks/>
            </p:cNvGrpSpPr>
            <p:nvPr/>
          </p:nvGrpSpPr>
          <p:grpSpPr bwMode="auto">
            <a:xfrm>
              <a:off x="49" y="4213"/>
              <a:ext cx="909" cy="46"/>
              <a:chOff x="49" y="4213"/>
              <a:chExt cx="909" cy="46"/>
            </a:xfrm>
          </p:grpSpPr>
          <p:sp>
            <p:nvSpPr>
              <p:cNvPr id="12294"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295"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296"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297"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298"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299"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300"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301"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302"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12303"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13327" name="Group 16"/>
            <p:cNvGrpSpPr>
              <a:grpSpLocks/>
            </p:cNvGrpSpPr>
            <p:nvPr/>
          </p:nvGrpSpPr>
          <p:grpSpPr bwMode="auto">
            <a:xfrm>
              <a:off x="49" y="4108"/>
              <a:ext cx="718" cy="46"/>
              <a:chOff x="49" y="4108"/>
              <a:chExt cx="718" cy="46"/>
            </a:xfrm>
          </p:grpSpPr>
          <p:sp>
            <p:nvSpPr>
              <p:cNvPr id="12305"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06"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07"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08"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09"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10"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11"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12312"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13328" name="Group 25"/>
            <p:cNvGrpSpPr>
              <a:grpSpLocks/>
            </p:cNvGrpSpPr>
            <p:nvPr/>
          </p:nvGrpSpPr>
          <p:grpSpPr bwMode="auto">
            <a:xfrm>
              <a:off x="49" y="4012"/>
              <a:ext cx="430" cy="46"/>
              <a:chOff x="49" y="4012"/>
              <a:chExt cx="430" cy="46"/>
            </a:xfrm>
          </p:grpSpPr>
          <p:sp>
            <p:nvSpPr>
              <p:cNvPr id="12314"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2315"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2316"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2317"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12318"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13329" name="Group 31"/>
            <p:cNvGrpSpPr>
              <a:grpSpLocks/>
            </p:cNvGrpSpPr>
            <p:nvPr/>
          </p:nvGrpSpPr>
          <p:grpSpPr bwMode="auto">
            <a:xfrm>
              <a:off x="49" y="3924"/>
              <a:ext cx="333" cy="47"/>
              <a:chOff x="49" y="3924"/>
              <a:chExt cx="333" cy="47"/>
            </a:xfrm>
          </p:grpSpPr>
          <p:sp>
            <p:nvSpPr>
              <p:cNvPr id="12320"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2321"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2322"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12323"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13330" name="Group 36"/>
            <p:cNvGrpSpPr>
              <a:grpSpLocks/>
            </p:cNvGrpSpPr>
            <p:nvPr/>
          </p:nvGrpSpPr>
          <p:grpSpPr bwMode="auto">
            <a:xfrm>
              <a:off x="49" y="3819"/>
              <a:ext cx="333" cy="47"/>
              <a:chOff x="49" y="3819"/>
              <a:chExt cx="333" cy="47"/>
            </a:xfrm>
          </p:grpSpPr>
          <p:sp>
            <p:nvSpPr>
              <p:cNvPr id="12325"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2326"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2327"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12328"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13331" name="Group 41"/>
            <p:cNvGrpSpPr>
              <a:grpSpLocks/>
            </p:cNvGrpSpPr>
            <p:nvPr/>
          </p:nvGrpSpPr>
          <p:grpSpPr bwMode="auto">
            <a:xfrm>
              <a:off x="49" y="3732"/>
              <a:ext cx="238" cy="47"/>
              <a:chOff x="49" y="3732"/>
              <a:chExt cx="238" cy="47"/>
            </a:xfrm>
          </p:grpSpPr>
          <p:sp>
            <p:nvSpPr>
              <p:cNvPr id="12330"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2331"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12332"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13332" name="Group 45"/>
            <p:cNvGrpSpPr>
              <a:grpSpLocks/>
            </p:cNvGrpSpPr>
            <p:nvPr/>
          </p:nvGrpSpPr>
          <p:grpSpPr bwMode="auto">
            <a:xfrm>
              <a:off x="49" y="3636"/>
              <a:ext cx="238" cy="47"/>
              <a:chOff x="49" y="3636"/>
              <a:chExt cx="238" cy="47"/>
            </a:xfrm>
          </p:grpSpPr>
          <p:sp>
            <p:nvSpPr>
              <p:cNvPr id="12334"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2335"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12336"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13333" name="Group 49"/>
            <p:cNvGrpSpPr>
              <a:grpSpLocks/>
            </p:cNvGrpSpPr>
            <p:nvPr/>
          </p:nvGrpSpPr>
          <p:grpSpPr bwMode="auto">
            <a:xfrm>
              <a:off x="49" y="3531"/>
              <a:ext cx="238" cy="47"/>
              <a:chOff x="49" y="3531"/>
              <a:chExt cx="238" cy="47"/>
            </a:xfrm>
          </p:grpSpPr>
          <p:sp>
            <p:nvSpPr>
              <p:cNvPr id="12338"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2339"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12340"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13334" name="Group 53"/>
            <p:cNvGrpSpPr>
              <a:grpSpLocks/>
            </p:cNvGrpSpPr>
            <p:nvPr/>
          </p:nvGrpSpPr>
          <p:grpSpPr bwMode="auto">
            <a:xfrm>
              <a:off x="49" y="3445"/>
              <a:ext cx="142" cy="46"/>
              <a:chOff x="49" y="3445"/>
              <a:chExt cx="142" cy="46"/>
            </a:xfrm>
          </p:grpSpPr>
          <p:sp>
            <p:nvSpPr>
              <p:cNvPr id="12342"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12343"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13335" name="Group 56"/>
            <p:cNvGrpSpPr>
              <a:grpSpLocks/>
            </p:cNvGrpSpPr>
            <p:nvPr/>
          </p:nvGrpSpPr>
          <p:grpSpPr bwMode="auto">
            <a:xfrm>
              <a:off x="49" y="3349"/>
              <a:ext cx="142" cy="46"/>
              <a:chOff x="49" y="3349"/>
              <a:chExt cx="142" cy="46"/>
            </a:xfrm>
          </p:grpSpPr>
          <p:sp>
            <p:nvSpPr>
              <p:cNvPr id="12345"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12346"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13336" name="Group 59"/>
            <p:cNvGrpSpPr>
              <a:grpSpLocks/>
            </p:cNvGrpSpPr>
            <p:nvPr/>
          </p:nvGrpSpPr>
          <p:grpSpPr bwMode="auto">
            <a:xfrm>
              <a:off x="49" y="3244"/>
              <a:ext cx="142" cy="46"/>
              <a:chOff x="49" y="3244"/>
              <a:chExt cx="142" cy="46"/>
            </a:xfrm>
          </p:grpSpPr>
          <p:sp>
            <p:nvSpPr>
              <p:cNvPr id="12348"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12349"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13337" name="Group 62"/>
            <p:cNvGrpSpPr>
              <a:grpSpLocks/>
            </p:cNvGrpSpPr>
            <p:nvPr/>
          </p:nvGrpSpPr>
          <p:grpSpPr bwMode="auto">
            <a:xfrm>
              <a:off x="49" y="3157"/>
              <a:ext cx="142" cy="46"/>
              <a:chOff x="49" y="3157"/>
              <a:chExt cx="142" cy="46"/>
            </a:xfrm>
          </p:grpSpPr>
          <p:sp>
            <p:nvSpPr>
              <p:cNvPr id="12351"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12352"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12353"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12354"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12355"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12356"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12357"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12358" name="Text Box 70"/>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12359" name="Text Box 71"/>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12360" name="Text Box 72"/>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F43C478-04BC-41D6-9ACE-E2BB7488AD1B}"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13322" name="Picture 73"/>
          <p:cNvPicPr>
            <a:picLocks noChangeAspect="1" noChangeArrowheads="1"/>
          </p:cNvPicPr>
          <p:nvPr/>
        </p:nvPicPr>
        <p:blipFill>
          <a:blip r:embed="rId14"/>
          <a:srcRect/>
          <a:stretch>
            <a:fillRect/>
          </a:stretch>
        </p:blipFill>
        <p:spPr bwMode="auto">
          <a:xfrm>
            <a:off x="8167688" y="6376988"/>
            <a:ext cx="963612" cy="385762"/>
          </a:xfrm>
          <a:prstGeom prst="rect">
            <a:avLst/>
          </a:prstGeom>
          <a:noFill/>
          <a:ln w="9525">
            <a:noFill/>
            <a:round/>
            <a:headEnd/>
            <a:tailEnd/>
          </a:ln>
        </p:spPr>
      </p:pic>
      <p:sp>
        <p:nvSpPr>
          <p:cNvPr id="13323" name="Rectangle 74"/>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3324" name="Rectangle 75"/>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3325" name="Picture 76"/>
          <p:cNvPicPr>
            <a:picLocks noChangeAspect="1" noChangeArrowheads="1"/>
          </p:cNvPicPr>
          <p:nvPr/>
        </p:nvPicPr>
        <p:blipFill>
          <a:blip r:embed="rId15"/>
          <a:srcRect/>
          <a:stretch>
            <a:fillRect/>
          </a:stretch>
        </p:blipFill>
        <p:spPr bwMode="auto">
          <a:xfrm>
            <a:off x="7681913" y="0"/>
            <a:ext cx="1462087" cy="736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2050"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grpSp>
        <p:nvGrpSpPr>
          <p:cNvPr id="3076" name="Group 3"/>
          <p:cNvGrpSpPr>
            <a:grpSpLocks/>
          </p:cNvGrpSpPr>
          <p:nvPr/>
        </p:nvGrpSpPr>
        <p:grpSpPr bwMode="auto">
          <a:xfrm>
            <a:off x="77788" y="4400550"/>
            <a:ext cx="1443037" cy="2360613"/>
            <a:chOff x="49" y="2772"/>
            <a:chExt cx="909" cy="1487"/>
          </a:xfrm>
        </p:grpSpPr>
        <p:grpSp>
          <p:nvGrpSpPr>
            <p:cNvPr id="3091" name="Group 4"/>
            <p:cNvGrpSpPr>
              <a:grpSpLocks/>
            </p:cNvGrpSpPr>
            <p:nvPr/>
          </p:nvGrpSpPr>
          <p:grpSpPr bwMode="auto">
            <a:xfrm>
              <a:off x="49" y="4213"/>
              <a:ext cx="909" cy="46"/>
              <a:chOff x="49" y="4213"/>
              <a:chExt cx="909" cy="46"/>
            </a:xfrm>
          </p:grpSpPr>
          <p:sp>
            <p:nvSpPr>
              <p:cNvPr id="2053" name="Rectangle 5"/>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54" name="Rectangle 6"/>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55" name="Rectangle 7"/>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56" name="Rectangle 8"/>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57" name="Rectangle 9"/>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58" name="Rectangle 10"/>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59" name="Rectangle 11"/>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60" name="Rectangle 12"/>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61" name="Rectangle 13"/>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2062" name="Rectangle 14"/>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3092" name="Group 15"/>
            <p:cNvGrpSpPr>
              <a:grpSpLocks/>
            </p:cNvGrpSpPr>
            <p:nvPr/>
          </p:nvGrpSpPr>
          <p:grpSpPr bwMode="auto">
            <a:xfrm>
              <a:off x="49" y="4108"/>
              <a:ext cx="718" cy="46"/>
              <a:chOff x="49" y="4108"/>
              <a:chExt cx="718" cy="46"/>
            </a:xfrm>
          </p:grpSpPr>
          <p:sp>
            <p:nvSpPr>
              <p:cNvPr id="2064" name="Rectangle 16"/>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65" name="Rectangle 17"/>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66" name="Rectangle 18"/>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67" name="Rectangle 19"/>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68" name="Rectangle 20"/>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69" name="Rectangle 21"/>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70" name="Rectangle 22"/>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2071" name="Rectangle 23"/>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3093" name="Group 24"/>
            <p:cNvGrpSpPr>
              <a:grpSpLocks/>
            </p:cNvGrpSpPr>
            <p:nvPr/>
          </p:nvGrpSpPr>
          <p:grpSpPr bwMode="auto">
            <a:xfrm>
              <a:off x="49" y="4012"/>
              <a:ext cx="430" cy="46"/>
              <a:chOff x="49" y="4012"/>
              <a:chExt cx="430" cy="46"/>
            </a:xfrm>
          </p:grpSpPr>
          <p:sp>
            <p:nvSpPr>
              <p:cNvPr id="2073" name="Rectangle 25"/>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2074" name="Rectangle 26"/>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2075" name="Rectangle 27"/>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2076" name="Rectangle 28"/>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2077" name="Rectangle 29"/>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3094" name="Group 30"/>
            <p:cNvGrpSpPr>
              <a:grpSpLocks/>
            </p:cNvGrpSpPr>
            <p:nvPr/>
          </p:nvGrpSpPr>
          <p:grpSpPr bwMode="auto">
            <a:xfrm>
              <a:off x="49" y="3924"/>
              <a:ext cx="333" cy="47"/>
              <a:chOff x="49" y="3924"/>
              <a:chExt cx="333" cy="47"/>
            </a:xfrm>
          </p:grpSpPr>
          <p:sp>
            <p:nvSpPr>
              <p:cNvPr id="2079" name="Rectangle 31"/>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2080" name="Rectangle 32"/>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2081" name="Rectangle 33"/>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2082" name="Rectangle 34"/>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3095" name="Group 35"/>
            <p:cNvGrpSpPr>
              <a:grpSpLocks/>
            </p:cNvGrpSpPr>
            <p:nvPr/>
          </p:nvGrpSpPr>
          <p:grpSpPr bwMode="auto">
            <a:xfrm>
              <a:off x="49" y="3819"/>
              <a:ext cx="333" cy="47"/>
              <a:chOff x="49" y="3819"/>
              <a:chExt cx="333" cy="47"/>
            </a:xfrm>
          </p:grpSpPr>
          <p:sp>
            <p:nvSpPr>
              <p:cNvPr id="2084" name="Rectangle 36"/>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2085" name="Rectangle 37"/>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2086" name="Rectangle 38"/>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2087" name="Rectangle 39"/>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3096" name="Group 40"/>
            <p:cNvGrpSpPr>
              <a:grpSpLocks/>
            </p:cNvGrpSpPr>
            <p:nvPr/>
          </p:nvGrpSpPr>
          <p:grpSpPr bwMode="auto">
            <a:xfrm>
              <a:off x="49" y="3732"/>
              <a:ext cx="238" cy="47"/>
              <a:chOff x="49" y="3732"/>
              <a:chExt cx="238" cy="47"/>
            </a:xfrm>
          </p:grpSpPr>
          <p:sp>
            <p:nvSpPr>
              <p:cNvPr id="2089" name="Rectangle 41"/>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2090" name="Rectangle 42"/>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2091" name="Rectangle 43"/>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3097" name="Group 44"/>
            <p:cNvGrpSpPr>
              <a:grpSpLocks/>
            </p:cNvGrpSpPr>
            <p:nvPr/>
          </p:nvGrpSpPr>
          <p:grpSpPr bwMode="auto">
            <a:xfrm>
              <a:off x="49" y="3636"/>
              <a:ext cx="238" cy="47"/>
              <a:chOff x="49" y="3636"/>
              <a:chExt cx="238" cy="47"/>
            </a:xfrm>
          </p:grpSpPr>
          <p:sp>
            <p:nvSpPr>
              <p:cNvPr id="2093" name="Rectangle 45"/>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2094" name="Rectangle 46"/>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2095" name="Rectangle 47"/>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3098" name="Group 48"/>
            <p:cNvGrpSpPr>
              <a:grpSpLocks/>
            </p:cNvGrpSpPr>
            <p:nvPr/>
          </p:nvGrpSpPr>
          <p:grpSpPr bwMode="auto">
            <a:xfrm>
              <a:off x="49" y="3531"/>
              <a:ext cx="238" cy="47"/>
              <a:chOff x="49" y="3531"/>
              <a:chExt cx="238" cy="47"/>
            </a:xfrm>
          </p:grpSpPr>
          <p:sp>
            <p:nvSpPr>
              <p:cNvPr id="2097" name="Rectangle 49"/>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2098" name="Rectangle 50"/>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2099" name="Rectangle 51"/>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3099" name="Group 52"/>
            <p:cNvGrpSpPr>
              <a:grpSpLocks/>
            </p:cNvGrpSpPr>
            <p:nvPr/>
          </p:nvGrpSpPr>
          <p:grpSpPr bwMode="auto">
            <a:xfrm>
              <a:off x="49" y="3445"/>
              <a:ext cx="142" cy="46"/>
              <a:chOff x="49" y="3445"/>
              <a:chExt cx="142" cy="46"/>
            </a:xfrm>
          </p:grpSpPr>
          <p:sp>
            <p:nvSpPr>
              <p:cNvPr id="2101" name="Rectangle 53"/>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2102" name="Rectangle 54"/>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3100" name="Group 55"/>
            <p:cNvGrpSpPr>
              <a:grpSpLocks/>
            </p:cNvGrpSpPr>
            <p:nvPr/>
          </p:nvGrpSpPr>
          <p:grpSpPr bwMode="auto">
            <a:xfrm>
              <a:off x="49" y="3349"/>
              <a:ext cx="142" cy="46"/>
              <a:chOff x="49" y="3349"/>
              <a:chExt cx="142" cy="46"/>
            </a:xfrm>
          </p:grpSpPr>
          <p:sp>
            <p:nvSpPr>
              <p:cNvPr id="2104" name="Rectangle 56"/>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2105" name="Rectangle 57"/>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3101" name="Group 58"/>
            <p:cNvGrpSpPr>
              <a:grpSpLocks/>
            </p:cNvGrpSpPr>
            <p:nvPr/>
          </p:nvGrpSpPr>
          <p:grpSpPr bwMode="auto">
            <a:xfrm>
              <a:off x="49" y="3244"/>
              <a:ext cx="142" cy="46"/>
              <a:chOff x="49" y="3244"/>
              <a:chExt cx="142" cy="46"/>
            </a:xfrm>
          </p:grpSpPr>
          <p:sp>
            <p:nvSpPr>
              <p:cNvPr id="2107" name="Rectangle 59"/>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2108" name="Rectangle 60"/>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3102" name="Group 61"/>
            <p:cNvGrpSpPr>
              <a:grpSpLocks/>
            </p:cNvGrpSpPr>
            <p:nvPr/>
          </p:nvGrpSpPr>
          <p:grpSpPr bwMode="auto">
            <a:xfrm>
              <a:off x="49" y="3157"/>
              <a:ext cx="142" cy="46"/>
              <a:chOff x="49" y="3157"/>
              <a:chExt cx="142" cy="46"/>
            </a:xfrm>
          </p:grpSpPr>
          <p:sp>
            <p:nvSpPr>
              <p:cNvPr id="2110" name="Rectangle 62"/>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2111" name="Rectangle 63"/>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2112" name="Rectangle 64"/>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2113" name="Rectangle 65"/>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2114" name="Rectangle 66"/>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2115" name="Rectangle 67"/>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2116" name="Rectangle 68"/>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2117" name="Text Box 69"/>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2118" name="Text Box 70"/>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2119" name="Text Box 71"/>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B29AC10-87F0-418A-B992-BBEABB327BB6}"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3081" name="Picture 72"/>
          <p:cNvPicPr>
            <a:picLocks noChangeAspect="1" noChangeArrowheads="1"/>
          </p:cNvPicPr>
          <p:nvPr/>
        </p:nvPicPr>
        <p:blipFill>
          <a:blip r:embed="rId13"/>
          <a:srcRect/>
          <a:stretch>
            <a:fillRect/>
          </a:stretch>
        </p:blipFill>
        <p:spPr bwMode="auto">
          <a:xfrm>
            <a:off x="8167688" y="6376988"/>
            <a:ext cx="963612" cy="385762"/>
          </a:xfrm>
          <a:prstGeom prst="rect">
            <a:avLst/>
          </a:prstGeom>
          <a:noFill/>
          <a:ln w="9525">
            <a:noFill/>
            <a:round/>
            <a:headEnd/>
            <a:tailEnd/>
          </a:ln>
        </p:spPr>
      </p:pic>
      <p:grpSp>
        <p:nvGrpSpPr>
          <p:cNvPr id="3082" name="Group 73"/>
          <p:cNvGrpSpPr>
            <a:grpSpLocks/>
          </p:cNvGrpSpPr>
          <p:nvPr/>
        </p:nvGrpSpPr>
        <p:grpSpPr bwMode="auto">
          <a:xfrm>
            <a:off x="0" y="2720975"/>
            <a:ext cx="9140825" cy="4133850"/>
            <a:chOff x="0" y="1714"/>
            <a:chExt cx="5758" cy="2604"/>
          </a:xfrm>
        </p:grpSpPr>
        <p:sp>
          <p:nvSpPr>
            <p:cNvPr id="2122" name="Rectangle 74"/>
            <p:cNvSpPr>
              <a:spLocks noChangeArrowheads="1"/>
            </p:cNvSpPr>
            <p:nvPr/>
          </p:nvSpPr>
          <p:spPr bwMode="auto">
            <a:xfrm>
              <a:off x="0" y="2144"/>
              <a:ext cx="5759" cy="1745"/>
            </a:xfrm>
            <a:prstGeom prst="rect">
              <a:avLst/>
            </a:prstGeom>
            <a:solidFill>
              <a:srgbClr val="10167F"/>
            </a:solidFill>
            <a:ln w="9525">
              <a:noFill/>
              <a:round/>
              <a:headEnd/>
              <a:tailEnd/>
            </a:ln>
            <a:effectLst/>
          </p:spPr>
          <p:txBody>
            <a:bodyPr wrap="none" anchor="ctr"/>
            <a:lstStyle/>
            <a:p>
              <a:pPr>
                <a:defRPr/>
              </a:pPr>
              <a:endParaRPr lang="es-ES"/>
            </a:p>
          </p:txBody>
        </p:sp>
        <p:sp>
          <p:nvSpPr>
            <p:cNvPr id="2123" name="Rectangle 75"/>
            <p:cNvSpPr>
              <a:spLocks noChangeArrowheads="1"/>
            </p:cNvSpPr>
            <p:nvPr/>
          </p:nvSpPr>
          <p:spPr bwMode="auto">
            <a:xfrm>
              <a:off x="0" y="3886"/>
              <a:ext cx="5759" cy="433"/>
            </a:xfrm>
            <a:prstGeom prst="rect">
              <a:avLst/>
            </a:prstGeom>
            <a:solidFill>
              <a:srgbClr val="696CAF"/>
            </a:solidFill>
            <a:ln w="9525">
              <a:noFill/>
              <a:round/>
              <a:headEnd/>
              <a:tailEnd/>
            </a:ln>
            <a:effectLst/>
          </p:spPr>
          <p:txBody>
            <a:bodyPr wrap="none" anchor="ctr"/>
            <a:lstStyle/>
            <a:p>
              <a:pPr>
                <a:defRPr/>
              </a:pPr>
              <a:endParaRPr lang="es-ES"/>
            </a:p>
          </p:txBody>
        </p:sp>
        <p:sp>
          <p:nvSpPr>
            <p:cNvPr id="2124" name="Rectangle 76"/>
            <p:cNvSpPr>
              <a:spLocks noChangeArrowheads="1"/>
            </p:cNvSpPr>
            <p:nvPr/>
          </p:nvSpPr>
          <p:spPr bwMode="auto">
            <a:xfrm>
              <a:off x="0" y="1714"/>
              <a:ext cx="5759" cy="433"/>
            </a:xfrm>
            <a:prstGeom prst="rect">
              <a:avLst/>
            </a:prstGeom>
            <a:solidFill>
              <a:srgbClr val="AFB1D4"/>
            </a:solidFill>
            <a:ln w="9525">
              <a:noFill/>
              <a:round/>
              <a:headEnd/>
              <a:tailEnd/>
            </a:ln>
            <a:effectLst/>
          </p:spPr>
          <p:txBody>
            <a:bodyPr wrap="none" anchor="ctr"/>
            <a:lstStyle/>
            <a:p>
              <a:pPr>
                <a:defRPr/>
              </a:pPr>
              <a:endParaRPr lang="es-ES"/>
            </a:p>
          </p:txBody>
        </p:sp>
      </p:grpSp>
      <p:pic>
        <p:nvPicPr>
          <p:cNvPr id="3083" name="Picture 77"/>
          <p:cNvPicPr>
            <a:picLocks noChangeAspect="1" noChangeArrowheads="1"/>
          </p:cNvPicPr>
          <p:nvPr/>
        </p:nvPicPr>
        <p:blipFill>
          <a:blip r:embed="rId14"/>
          <a:srcRect/>
          <a:stretch>
            <a:fillRect/>
          </a:stretch>
        </p:blipFill>
        <p:spPr bwMode="auto">
          <a:xfrm>
            <a:off x="125413" y="114300"/>
            <a:ext cx="2628900" cy="947738"/>
          </a:xfrm>
          <a:prstGeom prst="rect">
            <a:avLst/>
          </a:prstGeom>
          <a:noFill/>
          <a:ln w="9525">
            <a:noFill/>
            <a:round/>
            <a:headEnd/>
            <a:tailEnd/>
          </a:ln>
        </p:spPr>
      </p:pic>
      <p:sp>
        <p:nvSpPr>
          <p:cNvPr id="3084" name="Rectangle 78"/>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85" name="Rectangle 79"/>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3086" name="Picture 80"/>
          <p:cNvPicPr>
            <a:picLocks noChangeAspect="1" noChangeArrowheads="1"/>
          </p:cNvPicPr>
          <p:nvPr/>
        </p:nvPicPr>
        <p:blipFill>
          <a:blip r:embed="rId15"/>
          <a:srcRect/>
          <a:stretch>
            <a:fillRect/>
          </a:stretch>
        </p:blipFill>
        <p:spPr bwMode="auto">
          <a:xfrm>
            <a:off x="7710488" y="430213"/>
            <a:ext cx="1358900" cy="323850"/>
          </a:xfrm>
          <a:prstGeom prst="rect">
            <a:avLst/>
          </a:prstGeom>
          <a:noFill/>
          <a:ln w="9525">
            <a:noFill/>
            <a:round/>
            <a:headEnd/>
            <a:tailEnd/>
          </a:ln>
        </p:spPr>
      </p:pic>
      <p:pic>
        <p:nvPicPr>
          <p:cNvPr id="3087" name="Picture 81"/>
          <p:cNvPicPr>
            <a:picLocks noChangeAspect="1" noChangeArrowheads="1"/>
          </p:cNvPicPr>
          <p:nvPr/>
        </p:nvPicPr>
        <p:blipFill>
          <a:blip r:embed="rId16"/>
          <a:srcRect b="49161"/>
          <a:stretch>
            <a:fillRect/>
          </a:stretch>
        </p:blipFill>
        <p:spPr bwMode="auto">
          <a:xfrm>
            <a:off x="7681913" y="0"/>
            <a:ext cx="1462087" cy="3746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3074"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grpSp>
        <p:nvGrpSpPr>
          <p:cNvPr id="4100" name="Group 3"/>
          <p:cNvGrpSpPr>
            <a:grpSpLocks/>
          </p:cNvGrpSpPr>
          <p:nvPr/>
        </p:nvGrpSpPr>
        <p:grpSpPr bwMode="auto">
          <a:xfrm>
            <a:off x="77788" y="4400550"/>
            <a:ext cx="1443037" cy="2360613"/>
            <a:chOff x="49" y="2772"/>
            <a:chExt cx="909" cy="1487"/>
          </a:xfrm>
        </p:grpSpPr>
        <p:grpSp>
          <p:nvGrpSpPr>
            <p:cNvPr id="4110" name="Group 4"/>
            <p:cNvGrpSpPr>
              <a:grpSpLocks/>
            </p:cNvGrpSpPr>
            <p:nvPr/>
          </p:nvGrpSpPr>
          <p:grpSpPr bwMode="auto">
            <a:xfrm>
              <a:off x="49" y="4213"/>
              <a:ext cx="909" cy="46"/>
              <a:chOff x="49" y="4213"/>
              <a:chExt cx="909" cy="46"/>
            </a:xfrm>
          </p:grpSpPr>
          <p:sp>
            <p:nvSpPr>
              <p:cNvPr id="3077" name="Rectangle 5"/>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78" name="Rectangle 6"/>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79" name="Rectangle 7"/>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0" name="Rectangle 8"/>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1" name="Rectangle 9"/>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2" name="Rectangle 10"/>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3" name="Rectangle 11"/>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4" name="Rectangle 12"/>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5" name="Rectangle 13"/>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3086" name="Rectangle 14"/>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4111" name="Group 15"/>
            <p:cNvGrpSpPr>
              <a:grpSpLocks/>
            </p:cNvGrpSpPr>
            <p:nvPr/>
          </p:nvGrpSpPr>
          <p:grpSpPr bwMode="auto">
            <a:xfrm>
              <a:off x="49" y="4108"/>
              <a:ext cx="718" cy="46"/>
              <a:chOff x="49" y="4108"/>
              <a:chExt cx="718" cy="46"/>
            </a:xfrm>
          </p:grpSpPr>
          <p:sp>
            <p:nvSpPr>
              <p:cNvPr id="3088" name="Rectangle 16"/>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89" name="Rectangle 17"/>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90" name="Rectangle 18"/>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91" name="Rectangle 19"/>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92" name="Rectangle 20"/>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93" name="Rectangle 21"/>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94" name="Rectangle 22"/>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3095" name="Rectangle 23"/>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4112" name="Group 24"/>
            <p:cNvGrpSpPr>
              <a:grpSpLocks/>
            </p:cNvGrpSpPr>
            <p:nvPr/>
          </p:nvGrpSpPr>
          <p:grpSpPr bwMode="auto">
            <a:xfrm>
              <a:off x="49" y="4012"/>
              <a:ext cx="430" cy="46"/>
              <a:chOff x="49" y="4012"/>
              <a:chExt cx="430" cy="46"/>
            </a:xfrm>
          </p:grpSpPr>
          <p:sp>
            <p:nvSpPr>
              <p:cNvPr id="3097" name="Rectangle 25"/>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3098" name="Rectangle 26"/>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3099" name="Rectangle 27"/>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3100" name="Rectangle 28"/>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3101" name="Rectangle 29"/>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4113" name="Group 30"/>
            <p:cNvGrpSpPr>
              <a:grpSpLocks/>
            </p:cNvGrpSpPr>
            <p:nvPr/>
          </p:nvGrpSpPr>
          <p:grpSpPr bwMode="auto">
            <a:xfrm>
              <a:off x="49" y="3924"/>
              <a:ext cx="333" cy="47"/>
              <a:chOff x="49" y="3924"/>
              <a:chExt cx="333" cy="47"/>
            </a:xfrm>
          </p:grpSpPr>
          <p:sp>
            <p:nvSpPr>
              <p:cNvPr id="3103" name="Rectangle 31"/>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3104" name="Rectangle 32"/>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3105" name="Rectangle 33"/>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3106" name="Rectangle 34"/>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4114" name="Group 35"/>
            <p:cNvGrpSpPr>
              <a:grpSpLocks/>
            </p:cNvGrpSpPr>
            <p:nvPr/>
          </p:nvGrpSpPr>
          <p:grpSpPr bwMode="auto">
            <a:xfrm>
              <a:off x="49" y="3819"/>
              <a:ext cx="333" cy="47"/>
              <a:chOff x="49" y="3819"/>
              <a:chExt cx="333" cy="47"/>
            </a:xfrm>
          </p:grpSpPr>
          <p:sp>
            <p:nvSpPr>
              <p:cNvPr id="3108" name="Rectangle 36"/>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3109" name="Rectangle 37"/>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3110" name="Rectangle 38"/>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3111" name="Rectangle 39"/>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4115" name="Group 40"/>
            <p:cNvGrpSpPr>
              <a:grpSpLocks/>
            </p:cNvGrpSpPr>
            <p:nvPr/>
          </p:nvGrpSpPr>
          <p:grpSpPr bwMode="auto">
            <a:xfrm>
              <a:off x="49" y="3732"/>
              <a:ext cx="238" cy="47"/>
              <a:chOff x="49" y="3732"/>
              <a:chExt cx="238" cy="47"/>
            </a:xfrm>
          </p:grpSpPr>
          <p:sp>
            <p:nvSpPr>
              <p:cNvPr id="3113" name="Rectangle 41"/>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3114" name="Rectangle 42"/>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3115" name="Rectangle 43"/>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4116" name="Group 44"/>
            <p:cNvGrpSpPr>
              <a:grpSpLocks/>
            </p:cNvGrpSpPr>
            <p:nvPr/>
          </p:nvGrpSpPr>
          <p:grpSpPr bwMode="auto">
            <a:xfrm>
              <a:off x="49" y="3636"/>
              <a:ext cx="238" cy="47"/>
              <a:chOff x="49" y="3636"/>
              <a:chExt cx="238" cy="47"/>
            </a:xfrm>
          </p:grpSpPr>
          <p:sp>
            <p:nvSpPr>
              <p:cNvPr id="3117" name="Rectangle 45"/>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3118" name="Rectangle 46"/>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3119" name="Rectangle 47"/>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4117" name="Group 48"/>
            <p:cNvGrpSpPr>
              <a:grpSpLocks/>
            </p:cNvGrpSpPr>
            <p:nvPr/>
          </p:nvGrpSpPr>
          <p:grpSpPr bwMode="auto">
            <a:xfrm>
              <a:off x="49" y="3531"/>
              <a:ext cx="238" cy="47"/>
              <a:chOff x="49" y="3531"/>
              <a:chExt cx="238" cy="47"/>
            </a:xfrm>
          </p:grpSpPr>
          <p:sp>
            <p:nvSpPr>
              <p:cNvPr id="3121" name="Rectangle 49"/>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3122" name="Rectangle 50"/>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3123" name="Rectangle 51"/>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4118" name="Group 52"/>
            <p:cNvGrpSpPr>
              <a:grpSpLocks/>
            </p:cNvGrpSpPr>
            <p:nvPr/>
          </p:nvGrpSpPr>
          <p:grpSpPr bwMode="auto">
            <a:xfrm>
              <a:off x="49" y="3445"/>
              <a:ext cx="142" cy="46"/>
              <a:chOff x="49" y="3445"/>
              <a:chExt cx="142" cy="46"/>
            </a:xfrm>
          </p:grpSpPr>
          <p:sp>
            <p:nvSpPr>
              <p:cNvPr id="3125" name="Rectangle 53"/>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3126" name="Rectangle 54"/>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4119" name="Group 55"/>
            <p:cNvGrpSpPr>
              <a:grpSpLocks/>
            </p:cNvGrpSpPr>
            <p:nvPr/>
          </p:nvGrpSpPr>
          <p:grpSpPr bwMode="auto">
            <a:xfrm>
              <a:off x="49" y="3349"/>
              <a:ext cx="142" cy="46"/>
              <a:chOff x="49" y="3349"/>
              <a:chExt cx="142" cy="46"/>
            </a:xfrm>
          </p:grpSpPr>
          <p:sp>
            <p:nvSpPr>
              <p:cNvPr id="3128" name="Rectangle 56"/>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3129" name="Rectangle 57"/>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4120" name="Group 58"/>
            <p:cNvGrpSpPr>
              <a:grpSpLocks/>
            </p:cNvGrpSpPr>
            <p:nvPr/>
          </p:nvGrpSpPr>
          <p:grpSpPr bwMode="auto">
            <a:xfrm>
              <a:off x="49" y="3244"/>
              <a:ext cx="142" cy="46"/>
              <a:chOff x="49" y="3244"/>
              <a:chExt cx="142" cy="46"/>
            </a:xfrm>
          </p:grpSpPr>
          <p:sp>
            <p:nvSpPr>
              <p:cNvPr id="3131" name="Rectangle 59"/>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3132" name="Rectangle 60"/>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4121" name="Group 61"/>
            <p:cNvGrpSpPr>
              <a:grpSpLocks/>
            </p:cNvGrpSpPr>
            <p:nvPr/>
          </p:nvGrpSpPr>
          <p:grpSpPr bwMode="auto">
            <a:xfrm>
              <a:off x="49" y="3157"/>
              <a:ext cx="142" cy="46"/>
              <a:chOff x="49" y="3157"/>
              <a:chExt cx="142" cy="46"/>
            </a:xfrm>
          </p:grpSpPr>
          <p:sp>
            <p:nvSpPr>
              <p:cNvPr id="3134" name="Rectangle 62"/>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3135" name="Rectangle 63"/>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3136" name="Rectangle 64"/>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3137" name="Rectangle 65"/>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3138" name="Rectangle 66"/>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3139" name="Rectangle 67"/>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3140" name="Rectangle 68"/>
          <p:cNvSpPr>
            <a:spLocks noChangeArrowheads="1"/>
          </p:cNvSpPr>
          <p:nvPr/>
        </p:nvSpPr>
        <p:spPr bwMode="auto">
          <a:xfrm>
            <a:off x="0" y="6454775"/>
            <a:ext cx="9144000" cy="385763"/>
          </a:xfrm>
          <a:prstGeom prst="rect">
            <a:avLst/>
          </a:prstGeom>
          <a:solidFill>
            <a:srgbClr val="10167F"/>
          </a:solidFill>
          <a:ln w="9525">
            <a:noFill/>
            <a:round/>
            <a:headEnd/>
            <a:tailEnd/>
          </a:ln>
          <a:effectLst/>
        </p:spPr>
        <p:txBody>
          <a:bodyPr wrap="none" anchor="ctr"/>
          <a:lstStyle/>
          <a:p>
            <a:pPr>
              <a:defRPr/>
            </a:pPr>
            <a:endParaRPr lang="es-ES"/>
          </a:p>
        </p:txBody>
      </p:sp>
      <p:sp>
        <p:nvSpPr>
          <p:cNvPr id="3141" name="Text Box 69"/>
          <p:cNvSpPr txBox="1">
            <a:spLocks noChangeArrowheads="1"/>
          </p:cNvSpPr>
          <p:nvPr/>
        </p:nvSpPr>
        <p:spPr bwMode="auto">
          <a:xfrm>
            <a:off x="134938" y="6445250"/>
            <a:ext cx="674211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b="1" dirty="0" smtClean="0">
                <a:solidFill>
                  <a:srgbClr val="FFFFFF"/>
                </a:solidFill>
                <a:latin typeface="Corbel" pitchFamily="32" charset="0"/>
              </a:rPr>
              <a:t>“Heterogeneity, failures and variability </a:t>
            </a:r>
            <a:r>
              <a:rPr lang="en-GB" sz="1200" b="1" dirty="0">
                <a:solidFill>
                  <a:srgbClr val="FFFFFF"/>
                </a:solidFill>
                <a:latin typeface="Corbel" pitchFamily="32" charset="0"/>
              </a:rPr>
              <a:t>in </a:t>
            </a:r>
            <a:r>
              <a:rPr lang="en-GB" sz="1200" b="1" dirty="0" err="1" smtClean="0">
                <a:solidFill>
                  <a:srgbClr val="FFFFFF"/>
                </a:solidFill>
                <a:latin typeface="Corbel" pitchFamily="32" charset="0"/>
              </a:rPr>
              <a:t>NoCs</a:t>
            </a:r>
            <a:r>
              <a:rPr lang="en-GB" sz="1200" b="1" dirty="0">
                <a:solidFill>
                  <a:srgbClr val="FFFFFF"/>
                </a:solidFill>
                <a:latin typeface="Corbel" pitchFamily="32" charset="0"/>
              </a:rPr>
              <a:t>”, </a:t>
            </a:r>
            <a:r>
              <a:rPr lang="en-GB" sz="1200" b="1" dirty="0" smtClean="0">
                <a:solidFill>
                  <a:srgbClr val="FFFFFF"/>
                </a:solidFill>
                <a:latin typeface="Corbel" pitchFamily="32" charset="0"/>
              </a:rPr>
              <a:t>EDCC 2010</a:t>
            </a:r>
            <a:endParaRPr lang="en-GB" sz="1200" b="1" dirty="0">
              <a:solidFill>
                <a:srgbClr val="FFFFFF"/>
              </a:solidFill>
              <a:latin typeface="Corbel" pitchFamily="32" charset="0"/>
            </a:endParaRPr>
          </a:p>
        </p:txBody>
      </p:sp>
      <p:sp>
        <p:nvSpPr>
          <p:cNvPr id="3142" name="Text Box 70"/>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3143" name="Text Box 71"/>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1AB3FFA-0A70-4926-871F-BC20C8D90A9F}"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4105" name="Picture 72"/>
          <p:cNvPicPr>
            <a:picLocks noChangeAspect="1" noChangeArrowheads="1"/>
          </p:cNvPicPr>
          <p:nvPr/>
        </p:nvPicPr>
        <p:blipFill>
          <a:blip r:embed="rId14"/>
          <a:srcRect/>
          <a:stretch>
            <a:fillRect/>
          </a:stretch>
        </p:blipFill>
        <p:spPr bwMode="auto">
          <a:xfrm>
            <a:off x="8180388" y="6429396"/>
            <a:ext cx="963612" cy="428604"/>
          </a:xfrm>
          <a:prstGeom prst="rect">
            <a:avLst/>
          </a:prstGeom>
          <a:noFill/>
          <a:ln w="9525">
            <a:noFill/>
            <a:round/>
            <a:headEnd/>
            <a:tailEnd/>
          </a:ln>
        </p:spPr>
      </p:pic>
      <p:sp>
        <p:nvSpPr>
          <p:cNvPr id="4106" name="Rectangle 73"/>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107" name="Rectangle 74"/>
          <p:cNvSpPr>
            <a:spLocks noGrp="1" noChangeArrowheads="1"/>
          </p:cNvSpPr>
          <p:nvPr>
            <p:ph type="body" idx="1"/>
          </p:nvPr>
        </p:nvSpPr>
        <p:spPr bwMode="auto">
          <a:xfrm>
            <a:off x="250825" y="1484313"/>
            <a:ext cx="8710613" cy="47498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4108" name="Picture 75"/>
          <p:cNvPicPr>
            <a:picLocks noChangeAspect="1" noChangeArrowheads="1"/>
          </p:cNvPicPr>
          <p:nvPr/>
        </p:nvPicPr>
        <p:blipFill>
          <a:blip r:embed="rId15"/>
          <a:srcRect/>
          <a:stretch>
            <a:fillRect/>
          </a:stretch>
        </p:blipFill>
        <p:spPr bwMode="auto">
          <a:xfrm>
            <a:off x="7710488" y="430213"/>
            <a:ext cx="1358900" cy="323850"/>
          </a:xfrm>
          <a:prstGeom prst="rect">
            <a:avLst/>
          </a:prstGeom>
          <a:noFill/>
          <a:ln w="9525">
            <a:noFill/>
            <a:round/>
            <a:headEnd/>
            <a:tailEnd/>
          </a:ln>
        </p:spPr>
      </p:pic>
      <p:pic>
        <p:nvPicPr>
          <p:cNvPr id="4109" name="Picture 76"/>
          <p:cNvPicPr>
            <a:picLocks noChangeAspect="1" noChangeArrowheads="1"/>
          </p:cNvPicPr>
          <p:nvPr/>
        </p:nvPicPr>
        <p:blipFill>
          <a:blip r:embed="rId16"/>
          <a:srcRect b="49161"/>
          <a:stretch>
            <a:fillRect/>
          </a:stretch>
        </p:blipFill>
        <p:spPr bwMode="auto">
          <a:xfrm>
            <a:off x="7681913" y="0"/>
            <a:ext cx="1462087" cy="3746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000">
          <a:solidFill>
            <a:srgbClr val="CC3300"/>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006600"/>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000">
          <a:solidFill>
            <a:srgbClr val="3333CC"/>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2000">
          <a:solidFill>
            <a:srgbClr val="3333CC"/>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4098"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5124"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5125" name="Group 4"/>
          <p:cNvGrpSpPr>
            <a:grpSpLocks/>
          </p:cNvGrpSpPr>
          <p:nvPr/>
        </p:nvGrpSpPr>
        <p:grpSpPr bwMode="auto">
          <a:xfrm>
            <a:off x="77788" y="4400550"/>
            <a:ext cx="1443037" cy="2360613"/>
            <a:chOff x="49" y="2772"/>
            <a:chExt cx="909" cy="1487"/>
          </a:xfrm>
        </p:grpSpPr>
        <p:grpSp>
          <p:nvGrpSpPr>
            <p:cNvPr id="5134" name="Group 5"/>
            <p:cNvGrpSpPr>
              <a:grpSpLocks/>
            </p:cNvGrpSpPr>
            <p:nvPr/>
          </p:nvGrpSpPr>
          <p:grpSpPr bwMode="auto">
            <a:xfrm>
              <a:off x="49" y="4213"/>
              <a:ext cx="909" cy="46"/>
              <a:chOff x="49" y="4213"/>
              <a:chExt cx="909" cy="46"/>
            </a:xfrm>
          </p:grpSpPr>
          <p:sp>
            <p:nvSpPr>
              <p:cNvPr id="4102"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3"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4"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5"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6"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7"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8"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09"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10"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4111"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5135" name="Group 16"/>
            <p:cNvGrpSpPr>
              <a:grpSpLocks/>
            </p:cNvGrpSpPr>
            <p:nvPr/>
          </p:nvGrpSpPr>
          <p:grpSpPr bwMode="auto">
            <a:xfrm>
              <a:off x="49" y="4108"/>
              <a:ext cx="718" cy="46"/>
              <a:chOff x="49" y="4108"/>
              <a:chExt cx="718" cy="46"/>
            </a:xfrm>
          </p:grpSpPr>
          <p:sp>
            <p:nvSpPr>
              <p:cNvPr id="4113"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14"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15"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16"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17"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18"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19"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4120"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5136" name="Group 25"/>
            <p:cNvGrpSpPr>
              <a:grpSpLocks/>
            </p:cNvGrpSpPr>
            <p:nvPr/>
          </p:nvGrpSpPr>
          <p:grpSpPr bwMode="auto">
            <a:xfrm>
              <a:off x="49" y="4012"/>
              <a:ext cx="430" cy="46"/>
              <a:chOff x="49" y="4012"/>
              <a:chExt cx="430" cy="46"/>
            </a:xfrm>
          </p:grpSpPr>
          <p:sp>
            <p:nvSpPr>
              <p:cNvPr id="4122"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4123"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4124"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4125"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4126"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5137" name="Group 31"/>
            <p:cNvGrpSpPr>
              <a:grpSpLocks/>
            </p:cNvGrpSpPr>
            <p:nvPr/>
          </p:nvGrpSpPr>
          <p:grpSpPr bwMode="auto">
            <a:xfrm>
              <a:off x="49" y="3924"/>
              <a:ext cx="333" cy="47"/>
              <a:chOff x="49" y="3924"/>
              <a:chExt cx="333" cy="47"/>
            </a:xfrm>
          </p:grpSpPr>
          <p:sp>
            <p:nvSpPr>
              <p:cNvPr id="4128"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4129"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4130"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4131"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5138" name="Group 36"/>
            <p:cNvGrpSpPr>
              <a:grpSpLocks/>
            </p:cNvGrpSpPr>
            <p:nvPr/>
          </p:nvGrpSpPr>
          <p:grpSpPr bwMode="auto">
            <a:xfrm>
              <a:off x="49" y="3819"/>
              <a:ext cx="333" cy="47"/>
              <a:chOff x="49" y="3819"/>
              <a:chExt cx="333" cy="47"/>
            </a:xfrm>
          </p:grpSpPr>
          <p:sp>
            <p:nvSpPr>
              <p:cNvPr id="4133"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4134"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4135"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4136"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5139" name="Group 41"/>
            <p:cNvGrpSpPr>
              <a:grpSpLocks/>
            </p:cNvGrpSpPr>
            <p:nvPr/>
          </p:nvGrpSpPr>
          <p:grpSpPr bwMode="auto">
            <a:xfrm>
              <a:off x="49" y="3732"/>
              <a:ext cx="238" cy="47"/>
              <a:chOff x="49" y="3732"/>
              <a:chExt cx="238" cy="47"/>
            </a:xfrm>
          </p:grpSpPr>
          <p:sp>
            <p:nvSpPr>
              <p:cNvPr id="4138"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4139"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4140"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5140" name="Group 45"/>
            <p:cNvGrpSpPr>
              <a:grpSpLocks/>
            </p:cNvGrpSpPr>
            <p:nvPr/>
          </p:nvGrpSpPr>
          <p:grpSpPr bwMode="auto">
            <a:xfrm>
              <a:off x="49" y="3636"/>
              <a:ext cx="238" cy="47"/>
              <a:chOff x="49" y="3636"/>
              <a:chExt cx="238" cy="47"/>
            </a:xfrm>
          </p:grpSpPr>
          <p:sp>
            <p:nvSpPr>
              <p:cNvPr id="4142"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4143"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4144"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5141" name="Group 49"/>
            <p:cNvGrpSpPr>
              <a:grpSpLocks/>
            </p:cNvGrpSpPr>
            <p:nvPr/>
          </p:nvGrpSpPr>
          <p:grpSpPr bwMode="auto">
            <a:xfrm>
              <a:off x="49" y="3531"/>
              <a:ext cx="238" cy="47"/>
              <a:chOff x="49" y="3531"/>
              <a:chExt cx="238" cy="47"/>
            </a:xfrm>
          </p:grpSpPr>
          <p:sp>
            <p:nvSpPr>
              <p:cNvPr id="4146"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4147"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4148"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5142" name="Group 53"/>
            <p:cNvGrpSpPr>
              <a:grpSpLocks/>
            </p:cNvGrpSpPr>
            <p:nvPr/>
          </p:nvGrpSpPr>
          <p:grpSpPr bwMode="auto">
            <a:xfrm>
              <a:off x="49" y="3445"/>
              <a:ext cx="142" cy="46"/>
              <a:chOff x="49" y="3445"/>
              <a:chExt cx="142" cy="46"/>
            </a:xfrm>
          </p:grpSpPr>
          <p:sp>
            <p:nvSpPr>
              <p:cNvPr id="4150"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4151"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5143" name="Group 56"/>
            <p:cNvGrpSpPr>
              <a:grpSpLocks/>
            </p:cNvGrpSpPr>
            <p:nvPr/>
          </p:nvGrpSpPr>
          <p:grpSpPr bwMode="auto">
            <a:xfrm>
              <a:off x="49" y="3349"/>
              <a:ext cx="142" cy="46"/>
              <a:chOff x="49" y="3349"/>
              <a:chExt cx="142" cy="46"/>
            </a:xfrm>
          </p:grpSpPr>
          <p:sp>
            <p:nvSpPr>
              <p:cNvPr id="4153"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4154"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5144" name="Group 59"/>
            <p:cNvGrpSpPr>
              <a:grpSpLocks/>
            </p:cNvGrpSpPr>
            <p:nvPr/>
          </p:nvGrpSpPr>
          <p:grpSpPr bwMode="auto">
            <a:xfrm>
              <a:off x="49" y="3244"/>
              <a:ext cx="142" cy="46"/>
              <a:chOff x="49" y="3244"/>
              <a:chExt cx="142" cy="46"/>
            </a:xfrm>
          </p:grpSpPr>
          <p:sp>
            <p:nvSpPr>
              <p:cNvPr id="4156"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4157"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5145" name="Group 62"/>
            <p:cNvGrpSpPr>
              <a:grpSpLocks/>
            </p:cNvGrpSpPr>
            <p:nvPr/>
          </p:nvGrpSpPr>
          <p:grpSpPr bwMode="auto">
            <a:xfrm>
              <a:off x="49" y="3157"/>
              <a:ext cx="142" cy="46"/>
              <a:chOff x="49" y="3157"/>
              <a:chExt cx="142" cy="46"/>
            </a:xfrm>
          </p:grpSpPr>
          <p:sp>
            <p:nvSpPr>
              <p:cNvPr id="4159"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4160"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4161"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4162"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4163"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4164"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4165"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pic>
        <p:nvPicPr>
          <p:cNvPr id="5127" name="Picture 70"/>
          <p:cNvPicPr>
            <a:picLocks noChangeAspect="1" noChangeArrowheads="1"/>
          </p:cNvPicPr>
          <p:nvPr/>
        </p:nvPicPr>
        <p:blipFill>
          <a:blip r:embed="rId14"/>
          <a:srcRect/>
          <a:stretch>
            <a:fillRect/>
          </a:stretch>
        </p:blipFill>
        <p:spPr bwMode="auto">
          <a:xfrm>
            <a:off x="8110538" y="0"/>
            <a:ext cx="1033462" cy="823913"/>
          </a:xfrm>
          <a:prstGeom prst="rect">
            <a:avLst/>
          </a:prstGeom>
          <a:noFill/>
          <a:ln w="9525">
            <a:noFill/>
            <a:round/>
            <a:headEnd/>
            <a:tailEnd/>
          </a:ln>
        </p:spPr>
      </p:pic>
      <p:sp>
        <p:nvSpPr>
          <p:cNvPr id="4167" name="Text Box 71"/>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4168" name="Text Box 72"/>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4169" name="Text Box 73"/>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4B72AE9-8D1E-4D87-92E8-5AFFE3A9F1B0}"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5131" name="Picture 74"/>
          <p:cNvPicPr>
            <a:picLocks noChangeAspect="1" noChangeArrowheads="1"/>
          </p:cNvPicPr>
          <p:nvPr/>
        </p:nvPicPr>
        <p:blipFill>
          <a:blip r:embed="rId15"/>
          <a:srcRect/>
          <a:stretch>
            <a:fillRect/>
          </a:stretch>
        </p:blipFill>
        <p:spPr bwMode="auto">
          <a:xfrm>
            <a:off x="8167688" y="6376988"/>
            <a:ext cx="963612" cy="385762"/>
          </a:xfrm>
          <a:prstGeom prst="rect">
            <a:avLst/>
          </a:prstGeom>
          <a:noFill/>
          <a:ln w="9525">
            <a:noFill/>
            <a:round/>
            <a:headEnd/>
            <a:tailEnd/>
          </a:ln>
        </p:spPr>
      </p:pic>
      <p:sp>
        <p:nvSpPr>
          <p:cNvPr id="5132" name="Rectangle 75"/>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33" name="Rectangle 76"/>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5122"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grpSp>
        <p:nvGrpSpPr>
          <p:cNvPr id="6148" name="Group 3"/>
          <p:cNvGrpSpPr>
            <a:grpSpLocks/>
          </p:cNvGrpSpPr>
          <p:nvPr/>
        </p:nvGrpSpPr>
        <p:grpSpPr bwMode="auto">
          <a:xfrm>
            <a:off x="77788" y="4400550"/>
            <a:ext cx="1443037" cy="2360613"/>
            <a:chOff x="49" y="2772"/>
            <a:chExt cx="909" cy="1487"/>
          </a:xfrm>
        </p:grpSpPr>
        <p:grpSp>
          <p:nvGrpSpPr>
            <p:cNvPr id="6158" name="Group 4"/>
            <p:cNvGrpSpPr>
              <a:grpSpLocks/>
            </p:cNvGrpSpPr>
            <p:nvPr/>
          </p:nvGrpSpPr>
          <p:grpSpPr bwMode="auto">
            <a:xfrm>
              <a:off x="49" y="4213"/>
              <a:ext cx="909" cy="46"/>
              <a:chOff x="49" y="4213"/>
              <a:chExt cx="909" cy="46"/>
            </a:xfrm>
          </p:grpSpPr>
          <p:sp>
            <p:nvSpPr>
              <p:cNvPr id="5125" name="Rectangle 5"/>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26" name="Rectangle 6"/>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27" name="Rectangle 7"/>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28" name="Rectangle 8"/>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29" name="Rectangle 9"/>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30" name="Rectangle 10"/>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31" name="Rectangle 11"/>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32" name="Rectangle 12"/>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33" name="Rectangle 13"/>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5134" name="Rectangle 14"/>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6159" name="Group 15"/>
            <p:cNvGrpSpPr>
              <a:grpSpLocks/>
            </p:cNvGrpSpPr>
            <p:nvPr/>
          </p:nvGrpSpPr>
          <p:grpSpPr bwMode="auto">
            <a:xfrm>
              <a:off x="49" y="4108"/>
              <a:ext cx="718" cy="46"/>
              <a:chOff x="49" y="4108"/>
              <a:chExt cx="718" cy="46"/>
            </a:xfrm>
          </p:grpSpPr>
          <p:sp>
            <p:nvSpPr>
              <p:cNvPr id="5136" name="Rectangle 16"/>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37" name="Rectangle 17"/>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38" name="Rectangle 18"/>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39" name="Rectangle 19"/>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40" name="Rectangle 20"/>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41" name="Rectangle 21"/>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42" name="Rectangle 22"/>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5143" name="Rectangle 23"/>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6160" name="Group 24"/>
            <p:cNvGrpSpPr>
              <a:grpSpLocks/>
            </p:cNvGrpSpPr>
            <p:nvPr/>
          </p:nvGrpSpPr>
          <p:grpSpPr bwMode="auto">
            <a:xfrm>
              <a:off x="49" y="4012"/>
              <a:ext cx="430" cy="46"/>
              <a:chOff x="49" y="4012"/>
              <a:chExt cx="430" cy="46"/>
            </a:xfrm>
          </p:grpSpPr>
          <p:sp>
            <p:nvSpPr>
              <p:cNvPr id="5145" name="Rectangle 25"/>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5146" name="Rectangle 26"/>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5147" name="Rectangle 27"/>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5148" name="Rectangle 28"/>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5149" name="Rectangle 29"/>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6161" name="Group 30"/>
            <p:cNvGrpSpPr>
              <a:grpSpLocks/>
            </p:cNvGrpSpPr>
            <p:nvPr/>
          </p:nvGrpSpPr>
          <p:grpSpPr bwMode="auto">
            <a:xfrm>
              <a:off x="49" y="3924"/>
              <a:ext cx="333" cy="47"/>
              <a:chOff x="49" y="3924"/>
              <a:chExt cx="333" cy="47"/>
            </a:xfrm>
          </p:grpSpPr>
          <p:sp>
            <p:nvSpPr>
              <p:cNvPr id="5151" name="Rectangle 31"/>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5152" name="Rectangle 32"/>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5153" name="Rectangle 33"/>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5154" name="Rectangle 34"/>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6162" name="Group 35"/>
            <p:cNvGrpSpPr>
              <a:grpSpLocks/>
            </p:cNvGrpSpPr>
            <p:nvPr/>
          </p:nvGrpSpPr>
          <p:grpSpPr bwMode="auto">
            <a:xfrm>
              <a:off x="49" y="3819"/>
              <a:ext cx="333" cy="47"/>
              <a:chOff x="49" y="3819"/>
              <a:chExt cx="333" cy="47"/>
            </a:xfrm>
          </p:grpSpPr>
          <p:sp>
            <p:nvSpPr>
              <p:cNvPr id="5156" name="Rectangle 36"/>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5157" name="Rectangle 37"/>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5158" name="Rectangle 38"/>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5159" name="Rectangle 39"/>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6163" name="Group 40"/>
            <p:cNvGrpSpPr>
              <a:grpSpLocks/>
            </p:cNvGrpSpPr>
            <p:nvPr/>
          </p:nvGrpSpPr>
          <p:grpSpPr bwMode="auto">
            <a:xfrm>
              <a:off x="49" y="3732"/>
              <a:ext cx="238" cy="47"/>
              <a:chOff x="49" y="3732"/>
              <a:chExt cx="238" cy="47"/>
            </a:xfrm>
          </p:grpSpPr>
          <p:sp>
            <p:nvSpPr>
              <p:cNvPr id="5161" name="Rectangle 41"/>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5162" name="Rectangle 42"/>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5163" name="Rectangle 43"/>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6164" name="Group 44"/>
            <p:cNvGrpSpPr>
              <a:grpSpLocks/>
            </p:cNvGrpSpPr>
            <p:nvPr/>
          </p:nvGrpSpPr>
          <p:grpSpPr bwMode="auto">
            <a:xfrm>
              <a:off x="49" y="3636"/>
              <a:ext cx="238" cy="47"/>
              <a:chOff x="49" y="3636"/>
              <a:chExt cx="238" cy="47"/>
            </a:xfrm>
          </p:grpSpPr>
          <p:sp>
            <p:nvSpPr>
              <p:cNvPr id="5165" name="Rectangle 45"/>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5166" name="Rectangle 46"/>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5167" name="Rectangle 47"/>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6165" name="Group 48"/>
            <p:cNvGrpSpPr>
              <a:grpSpLocks/>
            </p:cNvGrpSpPr>
            <p:nvPr/>
          </p:nvGrpSpPr>
          <p:grpSpPr bwMode="auto">
            <a:xfrm>
              <a:off x="49" y="3531"/>
              <a:ext cx="238" cy="47"/>
              <a:chOff x="49" y="3531"/>
              <a:chExt cx="238" cy="47"/>
            </a:xfrm>
          </p:grpSpPr>
          <p:sp>
            <p:nvSpPr>
              <p:cNvPr id="5169" name="Rectangle 49"/>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5170" name="Rectangle 50"/>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5171" name="Rectangle 51"/>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6166" name="Group 52"/>
            <p:cNvGrpSpPr>
              <a:grpSpLocks/>
            </p:cNvGrpSpPr>
            <p:nvPr/>
          </p:nvGrpSpPr>
          <p:grpSpPr bwMode="auto">
            <a:xfrm>
              <a:off x="49" y="3445"/>
              <a:ext cx="142" cy="46"/>
              <a:chOff x="49" y="3445"/>
              <a:chExt cx="142" cy="46"/>
            </a:xfrm>
          </p:grpSpPr>
          <p:sp>
            <p:nvSpPr>
              <p:cNvPr id="5173" name="Rectangle 53"/>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5174" name="Rectangle 54"/>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6167" name="Group 55"/>
            <p:cNvGrpSpPr>
              <a:grpSpLocks/>
            </p:cNvGrpSpPr>
            <p:nvPr/>
          </p:nvGrpSpPr>
          <p:grpSpPr bwMode="auto">
            <a:xfrm>
              <a:off x="49" y="3349"/>
              <a:ext cx="142" cy="46"/>
              <a:chOff x="49" y="3349"/>
              <a:chExt cx="142" cy="46"/>
            </a:xfrm>
          </p:grpSpPr>
          <p:sp>
            <p:nvSpPr>
              <p:cNvPr id="5176" name="Rectangle 56"/>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5177" name="Rectangle 57"/>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6168" name="Group 58"/>
            <p:cNvGrpSpPr>
              <a:grpSpLocks/>
            </p:cNvGrpSpPr>
            <p:nvPr/>
          </p:nvGrpSpPr>
          <p:grpSpPr bwMode="auto">
            <a:xfrm>
              <a:off x="49" y="3244"/>
              <a:ext cx="142" cy="46"/>
              <a:chOff x="49" y="3244"/>
              <a:chExt cx="142" cy="46"/>
            </a:xfrm>
          </p:grpSpPr>
          <p:sp>
            <p:nvSpPr>
              <p:cNvPr id="5179" name="Rectangle 59"/>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5180" name="Rectangle 60"/>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6169" name="Group 61"/>
            <p:cNvGrpSpPr>
              <a:grpSpLocks/>
            </p:cNvGrpSpPr>
            <p:nvPr/>
          </p:nvGrpSpPr>
          <p:grpSpPr bwMode="auto">
            <a:xfrm>
              <a:off x="49" y="3157"/>
              <a:ext cx="142" cy="46"/>
              <a:chOff x="49" y="3157"/>
              <a:chExt cx="142" cy="46"/>
            </a:xfrm>
          </p:grpSpPr>
          <p:sp>
            <p:nvSpPr>
              <p:cNvPr id="5182" name="Rectangle 62"/>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5183" name="Rectangle 63"/>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5184" name="Rectangle 64"/>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5185" name="Rectangle 65"/>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5186" name="Rectangle 66"/>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5187" name="Rectangle 67"/>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5188" name="Rectangle 68"/>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5189" name="Text Box 69"/>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5190" name="Text Box 70"/>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5191" name="Text Box 71"/>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FA9C239-E445-4222-8E34-0C9A9D552D50}"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6153" name="Picture 72"/>
          <p:cNvPicPr>
            <a:picLocks noChangeAspect="1" noChangeArrowheads="1"/>
          </p:cNvPicPr>
          <p:nvPr/>
        </p:nvPicPr>
        <p:blipFill>
          <a:blip r:embed="rId13"/>
          <a:srcRect/>
          <a:stretch>
            <a:fillRect/>
          </a:stretch>
        </p:blipFill>
        <p:spPr bwMode="auto">
          <a:xfrm>
            <a:off x="8167688" y="6376988"/>
            <a:ext cx="963612" cy="385762"/>
          </a:xfrm>
          <a:prstGeom prst="rect">
            <a:avLst/>
          </a:prstGeom>
          <a:noFill/>
          <a:ln w="9525">
            <a:noFill/>
            <a:round/>
            <a:headEnd/>
            <a:tailEnd/>
          </a:ln>
        </p:spPr>
      </p:pic>
      <p:sp>
        <p:nvSpPr>
          <p:cNvPr id="6154" name="Rectangle 73"/>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55" name="Rectangle 74"/>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6156" name="Picture 75"/>
          <p:cNvPicPr>
            <a:picLocks noChangeAspect="1" noChangeArrowheads="1"/>
          </p:cNvPicPr>
          <p:nvPr/>
        </p:nvPicPr>
        <p:blipFill>
          <a:blip r:embed="rId14"/>
          <a:srcRect/>
          <a:stretch>
            <a:fillRect/>
          </a:stretch>
        </p:blipFill>
        <p:spPr bwMode="auto">
          <a:xfrm>
            <a:off x="7710488" y="430213"/>
            <a:ext cx="1358900" cy="323850"/>
          </a:xfrm>
          <a:prstGeom prst="rect">
            <a:avLst/>
          </a:prstGeom>
          <a:noFill/>
          <a:ln w="9525">
            <a:noFill/>
            <a:round/>
            <a:headEnd/>
            <a:tailEnd/>
          </a:ln>
        </p:spPr>
      </p:pic>
      <p:pic>
        <p:nvPicPr>
          <p:cNvPr id="6157" name="Picture 76"/>
          <p:cNvPicPr>
            <a:picLocks noChangeAspect="1" noChangeArrowheads="1"/>
          </p:cNvPicPr>
          <p:nvPr/>
        </p:nvPicPr>
        <p:blipFill>
          <a:blip r:embed="rId15"/>
          <a:srcRect b="49161"/>
          <a:stretch>
            <a:fillRect/>
          </a:stretch>
        </p:blipFill>
        <p:spPr bwMode="auto">
          <a:xfrm>
            <a:off x="7681913" y="0"/>
            <a:ext cx="1462087" cy="3746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6146"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7172"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7173" name="Group 4"/>
          <p:cNvGrpSpPr>
            <a:grpSpLocks/>
          </p:cNvGrpSpPr>
          <p:nvPr/>
        </p:nvGrpSpPr>
        <p:grpSpPr bwMode="auto">
          <a:xfrm>
            <a:off x="77788" y="4400550"/>
            <a:ext cx="1443037" cy="2360613"/>
            <a:chOff x="49" y="2772"/>
            <a:chExt cx="909" cy="1487"/>
          </a:xfrm>
        </p:grpSpPr>
        <p:grpSp>
          <p:nvGrpSpPr>
            <p:cNvPr id="7182" name="Group 5"/>
            <p:cNvGrpSpPr>
              <a:grpSpLocks/>
            </p:cNvGrpSpPr>
            <p:nvPr/>
          </p:nvGrpSpPr>
          <p:grpSpPr bwMode="auto">
            <a:xfrm>
              <a:off x="49" y="4213"/>
              <a:ext cx="909" cy="46"/>
              <a:chOff x="49" y="4213"/>
              <a:chExt cx="909" cy="46"/>
            </a:xfrm>
          </p:grpSpPr>
          <p:sp>
            <p:nvSpPr>
              <p:cNvPr id="6150"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1"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2"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3"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4"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5"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6"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7"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8"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6159"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7183" name="Group 16"/>
            <p:cNvGrpSpPr>
              <a:grpSpLocks/>
            </p:cNvGrpSpPr>
            <p:nvPr/>
          </p:nvGrpSpPr>
          <p:grpSpPr bwMode="auto">
            <a:xfrm>
              <a:off x="49" y="4108"/>
              <a:ext cx="718" cy="46"/>
              <a:chOff x="49" y="4108"/>
              <a:chExt cx="718" cy="46"/>
            </a:xfrm>
          </p:grpSpPr>
          <p:sp>
            <p:nvSpPr>
              <p:cNvPr id="6161"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2"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3"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4"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5"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6"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7"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6168"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7184" name="Group 25"/>
            <p:cNvGrpSpPr>
              <a:grpSpLocks/>
            </p:cNvGrpSpPr>
            <p:nvPr/>
          </p:nvGrpSpPr>
          <p:grpSpPr bwMode="auto">
            <a:xfrm>
              <a:off x="49" y="4012"/>
              <a:ext cx="430" cy="46"/>
              <a:chOff x="49" y="4012"/>
              <a:chExt cx="430" cy="46"/>
            </a:xfrm>
          </p:grpSpPr>
          <p:sp>
            <p:nvSpPr>
              <p:cNvPr id="6170"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6171"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6172"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6173"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6174"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7185" name="Group 31"/>
            <p:cNvGrpSpPr>
              <a:grpSpLocks/>
            </p:cNvGrpSpPr>
            <p:nvPr/>
          </p:nvGrpSpPr>
          <p:grpSpPr bwMode="auto">
            <a:xfrm>
              <a:off x="49" y="3924"/>
              <a:ext cx="333" cy="47"/>
              <a:chOff x="49" y="3924"/>
              <a:chExt cx="333" cy="47"/>
            </a:xfrm>
          </p:grpSpPr>
          <p:sp>
            <p:nvSpPr>
              <p:cNvPr id="6176"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6177"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6178"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6179"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7186" name="Group 36"/>
            <p:cNvGrpSpPr>
              <a:grpSpLocks/>
            </p:cNvGrpSpPr>
            <p:nvPr/>
          </p:nvGrpSpPr>
          <p:grpSpPr bwMode="auto">
            <a:xfrm>
              <a:off x="49" y="3819"/>
              <a:ext cx="333" cy="47"/>
              <a:chOff x="49" y="3819"/>
              <a:chExt cx="333" cy="47"/>
            </a:xfrm>
          </p:grpSpPr>
          <p:sp>
            <p:nvSpPr>
              <p:cNvPr id="6181"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6182"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6183"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6184"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7187" name="Group 41"/>
            <p:cNvGrpSpPr>
              <a:grpSpLocks/>
            </p:cNvGrpSpPr>
            <p:nvPr/>
          </p:nvGrpSpPr>
          <p:grpSpPr bwMode="auto">
            <a:xfrm>
              <a:off x="49" y="3732"/>
              <a:ext cx="238" cy="47"/>
              <a:chOff x="49" y="3732"/>
              <a:chExt cx="238" cy="47"/>
            </a:xfrm>
          </p:grpSpPr>
          <p:sp>
            <p:nvSpPr>
              <p:cNvPr id="6186"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6187"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6188"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7188" name="Group 45"/>
            <p:cNvGrpSpPr>
              <a:grpSpLocks/>
            </p:cNvGrpSpPr>
            <p:nvPr/>
          </p:nvGrpSpPr>
          <p:grpSpPr bwMode="auto">
            <a:xfrm>
              <a:off x="49" y="3636"/>
              <a:ext cx="238" cy="47"/>
              <a:chOff x="49" y="3636"/>
              <a:chExt cx="238" cy="47"/>
            </a:xfrm>
          </p:grpSpPr>
          <p:sp>
            <p:nvSpPr>
              <p:cNvPr id="6190"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6191"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6192"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7189" name="Group 49"/>
            <p:cNvGrpSpPr>
              <a:grpSpLocks/>
            </p:cNvGrpSpPr>
            <p:nvPr/>
          </p:nvGrpSpPr>
          <p:grpSpPr bwMode="auto">
            <a:xfrm>
              <a:off x="49" y="3531"/>
              <a:ext cx="238" cy="47"/>
              <a:chOff x="49" y="3531"/>
              <a:chExt cx="238" cy="47"/>
            </a:xfrm>
          </p:grpSpPr>
          <p:sp>
            <p:nvSpPr>
              <p:cNvPr id="6194"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6195"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6196"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7190" name="Group 53"/>
            <p:cNvGrpSpPr>
              <a:grpSpLocks/>
            </p:cNvGrpSpPr>
            <p:nvPr/>
          </p:nvGrpSpPr>
          <p:grpSpPr bwMode="auto">
            <a:xfrm>
              <a:off x="49" y="3445"/>
              <a:ext cx="142" cy="46"/>
              <a:chOff x="49" y="3445"/>
              <a:chExt cx="142" cy="46"/>
            </a:xfrm>
          </p:grpSpPr>
          <p:sp>
            <p:nvSpPr>
              <p:cNvPr id="6198"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6199"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7191" name="Group 56"/>
            <p:cNvGrpSpPr>
              <a:grpSpLocks/>
            </p:cNvGrpSpPr>
            <p:nvPr/>
          </p:nvGrpSpPr>
          <p:grpSpPr bwMode="auto">
            <a:xfrm>
              <a:off x="49" y="3349"/>
              <a:ext cx="142" cy="46"/>
              <a:chOff x="49" y="3349"/>
              <a:chExt cx="142" cy="46"/>
            </a:xfrm>
          </p:grpSpPr>
          <p:sp>
            <p:nvSpPr>
              <p:cNvPr id="6201"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6202"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7192" name="Group 59"/>
            <p:cNvGrpSpPr>
              <a:grpSpLocks/>
            </p:cNvGrpSpPr>
            <p:nvPr/>
          </p:nvGrpSpPr>
          <p:grpSpPr bwMode="auto">
            <a:xfrm>
              <a:off x="49" y="3244"/>
              <a:ext cx="142" cy="46"/>
              <a:chOff x="49" y="3244"/>
              <a:chExt cx="142" cy="46"/>
            </a:xfrm>
          </p:grpSpPr>
          <p:sp>
            <p:nvSpPr>
              <p:cNvPr id="6204"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6205"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7193" name="Group 62"/>
            <p:cNvGrpSpPr>
              <a:grpSpLocks/>
            </p:cNvGrpSpPr>
            <p:nvPr/>
          </p:nvGrpSpPr>
          <p:grpSpPr bwMode="auto">
            <a:xfrm>
              <a:off x="49" y="3157"/>
              <a:ext cx="142" cy="46"/>
              <a:chOff x="49" y="3157"/>
              <a:chExt cx="142" cy="46"/>
            </a:xfrm>
          </p:grpSpPr>
          <p:sp>
            <p:nvSpPr>
              <p:cNvPr id="6207"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6208"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6209"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6210"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6211"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6212"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6213"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pic>
        <p:nvPicPr>
          <p:cNvPr id="7175" name="Picture 70"/>
          <p:cNvPicPr>
            <a:picLocks noChangeAspect="1" noChangeArrowheads="1"/>
          </p:cNvPicPr>
          <p:nvPr/>
        </p:nvPicPr>
        <p:blipFill>
          <a:blip r:embed="rId14"/>
          <a:srcRect/>
          <a:stretch>
            <a:fillRect/>
          </a:stretch>
        </p:blipFill>
        <p:spPr bwMode="auto">
          <a:xfrm>
            <a:off x="8110538" y="0"/>
            <a:ext cx="1033462" cy="823913"/>
          </a:xfrm>
          <a:prstGeom prst="rect">
            <a:avLst/>
          </a:prstGeom>
          <a:noFill/>
          <a:ln w="9525">
            <a:noFill/>
            <a:round/>
            <a:headEnd/>
            <a:tailEnd/>
          </a:ln>
        </p:spPr>
      </p:pic>
      <p:sp>
        <p:nvSpPr>
          <p:cNvPr id="6215" name="Text Box 71"/>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6216" name="Text Box 72"/>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6217" name="Text Box 73"/>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23F8DFA-31A3-4883-84C6-B604ADCF4356}"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7179" name="Picture 74"/>
          <p:cNvPicPr>
            <a:picLocks noChangeAspect="1" noChangeArrowheads="1"/>
          </p:cNvPicPr>
          <p:nvPr/>
        </p:nvPicPr>
        <p:blipFill>
          <a:blip r:embed="rId15"/>
          <a:srcRect/>
          <a:stretch>
            <a:fillRect/>
          </a:stretch>
        </p:blipFill>
        <p:spPr bwMode="auto">
          <a:xfrm>
            <a:off x="8167688" y="6376988"/>
            <a:ext cx="963612" cy="385762"/>
          </a:xfrm>
          <a:prstGeom prst="rect">
            <a:avLst/>
          </a:prstGeom>
          <a:noFill/>
          <a:ln w="9525">
            <a:noFill/>
            <a:round/>
            <a:headEnd/>
            <a:tailEnd/>
          </a:ln>
        </p:spPr>
      </p:pic>
      <p:sp>
        <p:nvSpPr>
          <p:cNvPr id="7180" name="Rectangle 75"/>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81" name="Rectangle 76"/>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7170"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grpSp>
        <p:nvGrpSpPr>
          <p:cNvPr id="8196" name="Group 3"/>
          <p:cNvGrpSpPr>
            <a:grpSpLocks/>
          </p:cNvGrpSpPr>
          <p:nvPr/>
        </p:nvGrpSpPr>
        <p:grpSpPr bwMode="auto">
          <a:xfrm>
            <a:off x="77788" y="4400550"/>
            <a:ext cx="1443037" cy="2360613"/>
            <a:chOff x="49" y="2772"/>
            <a:chExt cx="909" cy="1487"/>
          </a:xfrm>
        </p:grpSpPr>
        <p:grpSp>
          <p:nvGrpSpPr>
            <p:cNvPr id="8206" name="Group 4"/>
            <p:cNvGrpSpPr>
              <a:grpSpLocks/>
            </p:cNvGrpSpPr>
            <p:nvPr/>
          </p:nvGrpSpPr>
          <p:grpSpPr bwMode="auto">
            <a:xfrm>
              <a:off x="49" y="4213"/>
              <a:ext cx="909" cy="46"/>
              <a:chOff x="49" y="4213"/>
              <a:chExt cx="909" cy="46"/>
            </a:xfrm>
          </p:grpSpPr>
          <p:sp>
            <p:nvSpPr>
              <p:cNvPr id="7173" name="Rectangle 5"/>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74" name="Rectangle 6"/>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75" name="Rectangle 7"/>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76" name="Rectangle 8"/>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77" name="Rectangle 9"/>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78" name="Rectangle 10"/>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79" name="Rectangle 11"/>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80" name="Rectangle 12"/>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81" name="Rectangle 13"/>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7182" name="Rectangle 14"/>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8207" name="Group 15"/>
            <p:cNvGrpSpPr>
              <a:grpSpLocks/>
            </p:cNvGrpSpPr>
            <p:nvPr/>
          </p:nvGrpSpPr>
          <p:grpSpPr bwMode="auto">
            <a:xfrm>
              <a:off x="49" y="4108"/>
              <a:ext cx="718" cy="46"/>
              <a:chOff x="49" y="4108"/>
              <a:chExt cx="718" cy="46"/>
            </a:xfrm>
          </p:grpSpPr>
          <p:sp>
            <p:nvSpPr>
              <p:cNvPr id="7184" name="Rectangle 16"/>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85" name="Rectangle 17"/>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86" name="Rectangle 18"/>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87" name="Rectangle 19"/>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88" name="Rectangle 20"/>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89" name="Rectangle 21"/>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90" name="Rectangle 22"/>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7191" name="Rectangle 23"/>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8208" name="Group 24"/>
            <p:cNvGrpSpPr>
              <a:grpSpLocks/>
            </p:cNvGrpSpPr>
            <p:nvPr/>
          </p:nvGrpSpPr>
          <p:grpSpPr bwMode="auto">
            <a:xfrm>
              <a:off x="49" y="4012"/>
              <a:ext cx="430" cy="46"/>
              <a:chOff x="49" y="4012"/>
              <a:chExt cx="430" cy="46"/>
            </a:xfrm>
          </p:grpSpPr>
          <p:sp>
            <p:nvSpPr>
              <p:cNvPr id="7193" name="Rectangle 25"/>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7194" name="Rectangle 26"/>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7195" name="Rectangle 27"/>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7196" name="Rectangle 28"/>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7197" name="Rectangle 29"/>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8209" name="Group 30"/>
            <p:cNvGrpSpPr>
              <a:grpSpLocks/>
            </p:cNvGrpSpPr>
            <p:nvPr/>
          </p:nvGrpSpPr>
          <p:grpSpPr bwMode="auto">
            <a:xfrm>
              <a:off x="49" y="3924"/>
              <a:ext cx="333" cy="47"/>
              <a:chOff x="49" y="3924"/>
              <a:chExt cx="333" cy="47"/>
            </a:xfrm>
          </p:grpSpPr>
          <p:sp>
            <p:nvSpPr>
              <p:cNvPr id="7199" name="Rectangle 31"/>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7200" name="Rectangle 32"/>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7201" name="Rectangle 33"/>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7202" name="Rectangle 34"/>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8210" name="Group 35"/>
            <p:cNvGrpSpPr>
              <a:grpSpLocks/>
            </p:cNvGrpSpPr>
            <p:nvPr/>
          </p:nvGrpSpPr>
          <p:grpSpPr bwMode="auto">
            <a:xfrm>
              <a:off x="49" y="3819"/>
              <a:ext cx="333" cy="47"/>
              <a:chOff x="49" y="3819"/>
              <a:chExt cx="333" cy="47"/>
            </a:xfrm>
          </p:grpSpPr>
          <p:sp>
            <p:nvSpPr>
              <p:cNvPr id="7204" name="Rectangle 36"/>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7205" name="Rectangle 37"/>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7206" name="Rectangle 38"/>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7207" name="Rectangle 39"/>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8211" name="Group 40"/>
            <p:cNvGrpSpPr>
              <a:grpSpLocks/>
            </p:cNvGrpSpPr>
            <p:nvPr/>
          </p:nvGrpSpPr>
          <p:grpSpPr bwMode="auto">
            <a:xfrm>
              <a:off x="49" y="3732"/>
              <a:ext cx="238" cy="47"/>
              <a:chOff x="49" y="3732"/>
              <a:chExt cx="238" cy="47"/>
            </a:xfrm>
          </p:grpSpPr>
          <p:sp>
            <p:nvSpPr>
              <p:cNvPr id="7209" name="Rectangle 41"/>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7210" name="Rectangle 42"/>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7211" name="Rectangle 43"/>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8212" name="Group 44"/>
            <p:cNvGrpSpPr>
              <a:grpSpLocks/>
            </p:cNvGrpSpPr>
            <p:nvPr/>
          </p:nvGrpSpPr>
          <p:grpSpPr bwMode="auto">
            <a:xfrm>
              <a:off x="49" y="3636"/>
              <a:ext cx="238" cy="47"/>
              <a:chOff x="49" y="3636"/>
              <a:chExt cx="238" cy="47"/>
            </a:xfrm>
          </p:grpSpPr>
          <p:sp>
            <p:nvSpPr>
              <p:cNvPr id="7213" name="Rectangle 45"/>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7214" name="Rectangle 46"/>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7215" name="Rectangle 47"/>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8213" name="Group 48"/>
            <p:cNvGrpSpPr>
              <a:grpSpLocks/>
            </p:cNvGrpSpPr>
            <p:nvPr/>
          </p:nvGrpSpPr>
          <p:grpSpPr bwMode="auto">
            <a:xfrm>
              <a:off x="49" y="3531"/>
              <a:ext cx="238" cy="47"/>
              <a:chOff x="49" y="3531"/>
              <a:chExt cx="238" cy="47"/>
            </a:xfrm>
          </p:grpSpPr>
          <p:sp>
            <p:nvSpPr>
              <p:cNvPr id="7217" name="Rectangle 49"/>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7218" name="Rectangle 50"/>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7219" name="Rectangle 51"/>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8214" name="Group 52"/>
            <p:cNvGrpSpPr>
              <a:grpSpLocks/>
            </p:cNvGrpSpPr>
            <p:nvPr/>
          </p:nvGrpSpPr>
          <p:grpSpPr bwMode="auto">
            <a:xfrm>
              <a:off x="49" y="3445"/>
              <a:ext cx="142" cy="46"/>
              <a:chOff x="49" y="3445"/>
              <a:chExt cx="142" cy="46"/>
            </a:xfrm>
          </p:grpSpPr>
          <p:sp>
            <p:nvSpPr>
              <p:cNvPr id="7221" name="Rectangle 53"/>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7222" name="Rectangle 54"/>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8215" name="Group 55"/>
            <p:cNvGrpSpPr>
              <a:grpSpLocks/>
            </p:cNvGrpSpPr>
            <p:nvPr/>
          </p:nvGrpSpPr>
          <p:grpSpPr bwMode="auto">
            <a:xfrm>
              <a:off x="49" y="3349"/>
              <a:ext cx="142" cy="46"/>
              <a:chOff x="49" y="3349"/>
              <a:chExt cx="142" cy="46"/>
            </a:xfrm>
          </p:grpSpPr>
          <p:sp>
            <p:nvSpPr>
              <p:cNvPr id="7224" name="Rectangle 56"/>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7225" name="Rectangle 57"/>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8216" name="Group 58"/>
            <p:cNvGrpSpPr>
              <a:grpSpLocks/>
            </p:cNvGrpSpPr>
            <p:nvPr/>
          </p:nvGrpSpPr>
          <p:grpSpPr bwMode="auto">
            <a:xfrm>
              <a:off x="49" y="3244"/>
              <a:ext cx="142" cy="46"/>
              <a:chOff x="49" y="3244"/>
              <a:chExt cx="142" cy="46"/>
            </a:xfrm>
          </p:grpSpPr>
          <p:sp>
            <p:nvSpPr>
              <p:cNvPr id="7227" name="Rectangle 59"/>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7228" name="Rectangle 60"/>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8217" name="Group 61"/>
            <p:cNvGrpSpPr>
              <a:grpSpLocks/>
            </p:cNvGrpSpPr>
            <p:nvPr/>
          </p:nvGrpSpPr>
          <p:grpSpPr bwMode="auto">
            <a:xfrm>
              <a:off x="49" y="3157"/>
              <a:ext cx="142" cy="46"/>
              <a:chOff x="49" y="3157"/>
              <a:chExt cx="142" cy="46"/>
            </a:xfrm>
          </p:grpSpPr>
          <p:sp>
            <p:nvSpPr>
              <p:cNvPr id="7230" name="Rectangle 62"/>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7231" name="Rectangle 63"/>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7232" name="Rectangle 64"/>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7233" name="Rectangle 65"/>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7234" name="Rectangle 66"/>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7235" name="Rectangle 67"/>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7236" name="Rectangle 68"/>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7237" name="Text Box 69"/>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7238" name="Text Box 70"/>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7239" name="Text Box 71"/>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B50763C-4C8F-4CC5-AC4E-67F22D1C0665}"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8201" name="Picture 72"/>
          <p:cNvPicPr>
            <a:picLocks noChangeAspect="1" noChangeArrowheads="1"/>
          </p:cNvPicPr>
          <p:nvPr/>
        </p:nvPicPr>
        <p:blipFill>
          <a:blip r:embed="rId13"/>
          <a:srcRect/>
          <a:stretch>
            <a:fillRect/>
          </a:stretch>
        </p:blipFill>
        <p:spPr bwMode="auto">
          <a:xfrm>
            <a:off x="8167688" y="6376988"/>
            <a:ext cx="963612" cy="385762"/>
          </a:xfrm>
          <a:prstGeom prst="rect">
            <a:avLst/>
          </a:prstGeom>
          <a:noFill/>
          <a:ln w="9525">
            <a:noFill/>
            <a:round/>
            <a:headEnd/>
            <a:tailEnd/>
          </a:ln>
        </p:spPr>
      </p:pic>
      <p:sp>
        <p:nvSpPr>
          <p:cNvPr id="8202" name="Rectangle 73"/>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203" name="Rectangle 74"/>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8204" name="Picture 75"/>
          <p:cNvPicPr>
            <a:picLocks noChangeAspect="1" noChangeArrowheads="1"/>
          </p:cNvPicPr>
          <p:nvPr/>
        </p:nvPicPr>
        <p:blipFill>
          <a:blip r:embed="rId14"/>
          <a:srcRect/>
          <a:stretch>
            <a:fillRect/>
          </a:stretch>
        </p:blipFill>
        <p:spPr bwMode="auto">
          <a:xfrm>
            <a:off x="7710488" y="430213"/>
            <a:ext cx="1358900" cy="323850"/>
          </a:xfrm>
          <a:prstGeom prst="rect">
            <a:avLst/>
          </a:prstGeom>
          <a:noFill/>
          <a:ln w="9525">
            <a:noFill/>
            <a:round/>
            <a:headEnd/>
            <a:tailEnd/>
          </a:ln>
        </p:spPr>
      </p:pic>
      <p:pic>
        <p:nvPicPr>
          <p:cNvPr id="8205" name="Picture 76"/>
          <p:cNvPicPr>
            <a:picLocks noChangeAspect="1" noChangeArrowheads="1"/>
          </p:cNvPicPr>
          <p:nvPr/>
        </p:nvPicPr>
        <p:blipFill>
          <a:blip r:embed="rId15"/>
          <a:srcRect b="49161"/>
          <a:stretch>
            <a:fillRect/>
          </a:stretch>
        </p:blipFill>
        <p:spPr bwMode="auto">
          <a:xfrm>
            <a:off x="7681913" y="0"/>
            <a:ext cx="1462087" cy="3746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8194"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9220"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9221" name="Group 4"/>
          <p:cNvGrpSpPr>
            <a:grpSpLocks/>
          </p:cNvGrpSpPr>
          <p:nvPr/>
        </p:nvGrpSpPr>
        <p:grpSpPr bwMode="auto">
          <a:xfrm>
            <a:off x="77788" y="4400550"/>
            <a:ext cx="1443037" cy="2360613"/>
            <a:chOff x="49" y="2772"/>
            <a:chExt cx="909" cy="1487"/>
          </a:xfrm>
        </p:grpSpPr>
        <p:grpSp>
          <p:nvGrpSpPr>
            <p:cNvPr id="9230" name="Group 5"/>
            <p:cNvGrpSpPr>
              <a:grpSpLocks/>
            </p:cNvGrpSpPr>
            <p:nvPr/>
          </p:nvGrpSpPr>
          <p:grpSpPr bwMode="auto">
            <a:xfrm>
              <a:off x="49" y="4213"/>
              <a:ext cx="909" cy="46"/>
              <a:chOff x="49" y="4213"/>
              <a:chExt cx="909" cy="46"/>
            </a:xfrm>
          </p:grpSpPr>
          <p:sp>
            <p:nvSpPr>
              <p:cNvPr id="8198"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199"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0"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1"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2"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3"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4"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5"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6"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8207"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9231" name="Group 16"/>
            <p:cNvGrpSpPr>
              <a:grpSpLocks/>
            </p:cNvGrpSpPr>
            <p:nvPr/>
          </p:nvGrpSpPr>
          <p:grpSpPr bwMode="auto">
            <a:xfrm>
              <a:off x="49" y="4108"/>
              <a:ext cx="718" cy="46"/>
              <a:chOff x="49" y="4108"/>
              <a:chExt cx="718" cy="46"/>
            </a:xfrm>
          </p:grpSpPr>
          <p:sp>
            <p:nvSpPr>
              <p:cNvPr id="8209"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0"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1"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2"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3"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4"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5"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8216"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9232" name="Group 25"/>
            <p:cNvGrpSpPr>
              <a:grpSpLocks/>
            </p:cNvGrpSpPr>
            <p:nvPr/>
          </p:nvGrpSpPr>
          <p:grpSpPr bwMode="auto">
            <a:xfrm>
              <a:off x="49" y="4012"/>
              <a:ext cx="430" cy="46"/>
              <a:chOff x="49" y="4012"/>
              <a:chExt cx="430" cy="46"/>
            </a:xfrm>
          </p:grpSpPr>
          <p:sp>
            <p:nvSpPr>
              <p:cNvPr id="8218"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8219"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8220"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8221"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8222"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9233" name="Group 31"/>
            <p:cNvGrpSpPr>
              <a:grpSpLocks/>
            </p:cNvGrpSpPr>
            <p:nvPr/>
          </p:nvGrpSpPr>
          <p:grpSpPr bwMode="auto">
            <a:xfrm>
              <a:off x="49" y="3924"/>
              <a:ext cx="333" cy="47"/>
              <a:chOff x="49" y="3924"/>
              <a:chExt cx="333" cy="47"/>
            </a:xfrm>
          </p:grpSpPr>
          <p:sp>
            <p:nvSpPr>
              <p:cNvPr id="8224"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8225"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8226"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8227"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9234" name="Group 36"/>
            <p:cNvGrpSpPr>
              <a:grpSpLocks/>
            </p:cNvGrpSpPr>
            <p:nvPr/>
          </p:nvGrpSpPr>
          <p:grpSpPr bwMode="auto">
            <a:xfrm>
              <a:off x="49" y="3819"/>
              <a:ext cx="333" cy="47"/>
              <a:chOff x="49" y="3819"/>
              <a:chExt cx="333" cy="47"/>
            </a:xfrm>
          </p:grpSpPr>
          <p:sp>
            <p:nvSpPr>
              <p:cNvPr id="8229"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8230"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8231"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8232"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9235" name="Group 41"/>
            <p:cNvGrpSpPr>
              <a:grpSpLocks/>
            </p:cNvGrpSpPr>
            <p:nvPr/>
          </p:nvGrpSpPr>
          <p:grpSpPr bwMode="auto">
            <a:xfrm>
              <a:off x="49" y="3732"/>
              <a:ext cx="238" cy="47"/>
              <a:chOff x="49" y="3732"/>
              <a:chExt cx="238" cy="47"/>
            </a:xfrm>
          </p:grpSpPr>
          <p:sp>
            <p:nvSpPr>
              <p:cNvPr id="8234"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8235"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8236"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9236" name="Group 45"/>
            <p:cNvGrpSpPr>
              <a:grpSpLocks/>
            </p:cNvGrpSpPr>
            <p:nvPr/>
          </p:nvGrpSpPr>
          <p:grpSpPr bwMode="auto">
            <a:xfrm>
              <a:off x="49" y="3636"/>
              <a:ext cx="238" cy="47"/>
              <a:chOff x="49" y="3636"/>
              <a:chExt cx="238" cy="47"/>
            </a:xfrm>
          </p:grpSpPr>
          <p:sp>
            <p:nvSpPr>
              <p:cNvPr id="8238"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8239"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8240"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9237" name="Group 49"/>
            <p:cNvGrpSpPr>
              <a:grpSpLocks/>
            </p:cNvGrpSpPr>
            <p:nvPr/>
          </p:nvGrpSpPr>
          <p:grpSpPr bwMode="auto">
            <a:xfrm>
              <a:off x="49" y="3531"/>
              <a:ext cx="238" cy="47"/>
              <a:chOff x="49" y="3531"/>
              <a:chExt cx="238" cy="47"/>
            </a:xfrm>
          </p:grpSpPr>
          <p:sp>
            <p:nvSpPr>
              <p:cNvPr id="8242"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8243"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8244"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9238" name="Group 53"/>
            <p:cNvGrpSpPr>
              <a:grpSpLocks/>
            </p:cNvGrpSpPr>
            <p:nvPr/>
          </p:nvGrpSpPr>
          <p:grpSpPr bwMode="auto">
            <a:xfrm>
              <a:off x="49" y="3445"/>
              <a:ext cx="142" cy="46"/>
              <a:chOff x="49" y="3445"/>
              <a:chExt cx="142" cy="46"/>
            </a:xfrm>
          </p:grpSpPr>
          <p:sp>
            <p:nvSpPr>
              <p:cNvPr id="8246"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8247"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9239" name="Group 56"/>
            <p:cNvGrpSpPr>
              <a:grpSpLocks/>
            </p:cNvGrpSpPr>
            <p:nvPr/>
          </p:nvGrpSpPr>
          <p:grpSpPr bwMode="auto">
            <a:xfrm>
              <a:off x="49" y="3349"/>
              <a:ext cx="142" cy="46"/>
              <a:chOff x="49" y="3349"/>
              <a:chExt cx="142" cy="46"/>
            </a:xfrm>
          </p:grpSpPr>
          <p:sp>
            <p:nvSpPr>
              <p:cNvPr id="8249"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8250"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9240" name="Group 59"/>
            <p:cNvGrpSpPr>
              <a:grpSpLocks/>
            </p:cNvGrpSpPr>
            <p:nvPr/>
          </p:nvGrpSpPr>
          <p:grpSpPr bwMode="auto">
            <a:xfrm>
              <a:off x="49" y="3244"/>
              <a:ext cx="142" cy="46"/>
              <a:chOff x="49" y="3244"/>
              <a:chExt cx="142" cy="46"/>
            </a:xfrm>
          </p:grpSpPr>
          <p:sp>
            <p:nvSpPr>
              <p:cNvPr id="8252"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8253"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9241" name="Group 62"/>
            <p:cNvGrpSpPr>
              <a:grpSpLocks/>
            </p:cNvGrpSpPr>
            <p:nvPr/>
          </p:nvGrpSpPr>
          <p:grpSpPr bwMode="auto">
            <a:xfrm>
              <a:off x="49" y="3157"/>
              <a:ext cx="142" cy="46"/>
              <a:chOff x="49" y="3157"/>
              <a:chExt cx="142" cy="46"/>
            </a:xfrm>
          </p:grpSpPr>
          <p:sp>
            <p:nvSpPr>
              <p:cNvPr id="8255"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8256"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8257"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8258"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8259"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8260"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8261"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8262" name="Text Box 70"/>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8263" name="Text Box 71"/>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8264" name="Text Box 72"/>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D36FEE1-5DFE-4953-8177-AC6E262119B8}"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9226" name="Picture 73"/>
          <p:cNvPicPr>
            <a:picLocks noChangeAspect="1" noChangeArrowheads="1"/>
          </p:cNvPicPr>
          <p:nvPr/>
        </p:nvPicPr>
        <p:blipFill>
          <a:blip r:embed="rId14"/>
          <a:srcRect/>
          <a:stretch>
            <a:fillRect/>
          </a:stretch>
        </p:blipFill>
        <p:spPr bwMode="auto">
          <a:xfrm>
            <a:off x="8167688" y="6376988"/>
            <a:ext cx="963612" cy="385762"/>
          </a:xfrm>
          <a:prstGeom prst="rect">
            <a:avLst/>
          </a:prstGeom>
          <a:noFill/>
          <a:ln w="9525">
            <a:noFill/>
            <a:round/>
            <a:headEnd/>
            <a:tailEnd/>
          </a:ln>
        </p:spPr>
      </p:pic>
      <p:sp>
        <p:nvSpPr>
          <p:cNvPr id="9227" name="Rectangle 74"/>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28" name="Rectangle 75"/>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9229" name="Picture 76"/>
          <p:cNvPicPr>
            <a:picLocks noChangeAspect="1" noChangeArrowheads="1"/>
          </p:cNvPicPr>
          <p:nvPr/>
        </p:nvPicPr>
        <p:blipFill>
          <a:blip r:embed="rId15"/>
          <a:srcRect/>
          <a:stretch>
            <a:fillRect/>
          </a:stretch>
        </p:blipFill>
        <p:spPr bwMode="auto">
          <a:xfrm>
            <a:off x="7681913" y="0"/>
            <a:ext cx="1462087" cy="736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6762750"/>
            <a:ext cx="9144000" cy="95250"/>
          </a:xfrm>
          <a:prstGeom prst="rect">
            <a:avLst/>
          </a:prstGeom>
          <a:solidFill>
            <a:srgbClr val="696CAF"/>
          </a:solidFill>
          <a:ln w="9525">
            <a:noFill/>
            <a:round/>
            <a:headEnd/>
            <a:tailEnd/>
          </a:ln>
          <a:effectLst/>
        </p:spPr>
        <p:txBody>
          <a:bodyPr wrap="none" anchor="ctr"/>
          <a:lstStyle/>
          <a:p>
            <a:pPr>
              <a:defRPr/>
            </a:pPr>
            <a:endParaRPr lang="es-ES"/>
          </a:p>
        </p:txBody>
      </p:sp>
      <p:sp>
        <p:nvSpPr>
          <p:cNvPr id="9218" name="Rectangle 2"/>
          <p:cNvSpPr>
            <a:spLocks noChangeArrowheads="1"/>
          </p:cNvSpPr>
          <p:nvPr/>
        </p:nvSpPr>
        <p:spPr bwMode="auto">
          <a:xfrm>
            <a:off x="0" y="6281738"/>
            <a:ext cx="9144000" cy="95250"/>
          </a:xfrm>
          <a:prstGeom prst="rect">
            <a:avLst/>
          </a:prstGeom>
          <a:solidFill>
            <a:srgbClr val="AFB1D4"/>
          </a:solidFill>
          <a:ln w="9525">
            <a:noFill/>
            <a:round/>
            <a:headEnd/>
            <a:tailEnd/>
          </a:ln>
          <a:effectLst/>
        </p:spPr>
        <p:txBody>
          <a:bodyPr wrap="none" anchor="ctr"/>
          <a:lstStyle/>
          <a:p>
            <a:pPr>
              <a:defRPr/>
            </a:pPr>
            <a:endParaRPr lang="es-ES"/>
          </a:p>
        </p:txBody>
      </p:sp>
      <p:pic>
        <p:nvPicPr>
          <p:cNvPr id="10244" name="Picture 3"/>
          <p:cNvPicPr>
            <a:picLocks noChangeAspect="1" noChangeArrowheads="1"/>
          </p:cNvPicPr>
          <p:nvPr/>
        </p:nvPicPr>
        <p:blipFill>
          <a:blip r:embed="rId13"/>
          <a:srcRect/>
          <a:stretch>
            <a:fillRect/>
          </a:stretch>
        </p:blipFill>
        <p:spPr bwMode="auto">
          <a:xfrm>
            <a:off x="7710488" y="725488"/>
            <a:ext cx="1358900" cy="323850"/>
          </a:xfrm>
          <a:prstGeom prst="rect">
            <a:avLst/>
          </a:prstGeom>
          <a:noFill/>
          <a:ln w="9525">
            <a:noFill/>
            <a:round/>
            <a:headEnd/>
            <a:tailEnd/>
          </a:ln>
        </p:spPr>
      </p:pic>
      <p:grpSp>
        <p:nvGrpSpPr>
          <p:cNvPr id="10245" name="Group 4"/>
          <p:cNvGrpSpPr>
            <a:grpSpLocks/>
          </p:cNvGrpSpPr>
          <p:nvPr/>
        </p:nvGrpSpPr>
        <p:grpSpPr bwMode="auto">
          <a:xfrm>
            <a:off x="77788" y="4400550"/>
            <a:ext cx="1443037" cy="2360613"/>
            <a:chOff x="49" y="2772"/>
            <a:chExt cx="909" cy="1487"/>
          </a:xfrm>
        </p:grpSpPr>
        <p:grpSp>
          <p:nvGrpSpPr>
            <p:cNvPr id="10254" name="Group 5"/>
            <p:cNvGrpSpPr>
              <a:grpSpLocks/>
            </p:cNvGrpSpPr>
            <p:nvPr/>
          </p:nvGrpSpPr>
          <p:grpSpPr bwMode="auto">
            <a:xfrm>
              <a:off x="49" y="4213"/>
              <a:ext cx="909" cy="46"/>
              <a:chOff x="49" y="4213"/>
              <a:chExt cx="909" cy="46"/>
            </a:xfrm>
          </p:grpSpPr>
          <p:sp>
            <p:nvSpPr>
              <p:cNvPr id="9222" name="Rectangle 6"/>
              <p:cNvSpPr>
                <a:spLocks noChangeArrowheads="1"/>
              </p:cNvSpPr>
              <p:nvPr/>
            </p:nvSpPr>
            <p:spPr bwMode="auto">
              <a:xfrm rot="16200000" flipV="1">
                <a:off x="5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3" name="Rectangle 7"/>
              <p:cNvSpPr>
                <a:spLocks noChangeArrowheads="1"/>
              </p:cNvSpPr>
              <p:nvPr/>
            </p:nvSpPr>
            <p:spPr bwMode="auto">
              <a:xfrm rot="16200000" flipV="1">
                <a:off x="14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4" name="Rectangle 8"/>
              <p:cNvSpPr>
                <a:spLocks noChangeArrowheads="1"/>
              </p:cNvSpPr>
              <p:nvPr/>
            </p:nvSpPr>
            <p:spPr bwMode="auto">
              <a:xfrm rot="16200000" flipV="1">
                <a:off x="241"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5" name="Rectangle 9"/>
              <p:cNvSpPr>
                <a:spLocks noChangeArrowheads="1"/>
              </p:cNvSpPr>
              <p:nvPr/>
            </p:nvSpPr>
            <p:spPr bwMode="auto">
              <a:xfrm rot="16200000" flipV="1">
                <a:off x="337"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6" name="Rectangle 10"/>
              <p:cNvSpPr>
                <a:spLocks noChangeArrowheads="1"/>
              </p:cNvSpPr>
              <p:nvPr/>
            </p:nvSpPr>
            <p:spPr bwMode="auto">
              <a:xfrm rot="16200000" flipV="1">
                <a:off x="433"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7" name="Rectangle 11"/>
              <p:cNvSpPr>
                <a:spLocks noChangeArrowheads="1"/>
              </p:cNvSpPr>
              <p:nvPr/>
            </p:nvSpPr>
            <p:spPr bwMode="auto">
              <a:xfrm rot="16200000" flipV="1">
                <a:off x="529"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8" name="Rectangle 12"/>
              <p:cNvSpPr>
                <a:spLocks noChangeArrowheads="1"/>
              </p:cNvSpPr>
              <p:nvPr/>
            </p:nvSpPr>
            <p:spPr bwMode="auto">
              <a:xfrm rot="16200000" flipV="1">
                <a:off x="625"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29" name="Rectangle 13"/>
              <p:cNvSpPr>
                <a:spLocks noChangeArrowheads="1"/>
              </p:cNvSpPr>
              <p:nvPr/>
            </p:nvSpPr>
            <p:spPr bwMode="auto">
              <a:xfrm rot="16200000" flipV="1">
                <a:off x="720"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30" name="Rectangle 14"/>
              <p:cNvSpPr>
                <a:spLocks noChangeArrowheads="1"/>
              </p:cNvSpPr>
              <p:nvPr/>
            </p:nvSpPr>
            <p:spPr bwMode="auto">
              <a:xfrm rot="16200000" flipV="1">
                <a:off x="816"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sp>
            <p:nvSpPr>
              <p:cNvPr id="9231" name="Rectangle 15"/>
              <p:cNvSpPr>
                <a:spLocks noChangeArrowheads="1"/>
              </p:cNvSpPr>
              <p:nvPr/>
            </p:nvSpPr>
            <p:spPr bwMode="auto">
              <a:xfrm rot="16200000" flipV="1">
                <a:off x="912" y="4214"/>
                <a:ext cx="47" cy="48"/>
              </a:xfrm>
              <a:prstGeom prst="rect">
                <a:avLst/>
              </a:prstGeom>
              <a:solidFill>
                <a:srgbClr val="518EC6">
                  <a:alpha val="93999"/>
                </a:srgbClr>
              </a:solidFill>
              <a:ln w="9525">
                <a:noFill/>
                <a:round/>
                <a:headEnd/>
                <a:tailEnd/>
              </a:ln>
              <a:effectLst/>
            </p:spPr>
            <p:txBody>
              <a:bodyPr rot="10800000" wrap="none" anchor="ctr"/>
              <a:lstStyle/>
              <a:p>
                <a:pPr>
                  <a:defRPr/>
                </a:pPr>
                <a:endParaRPr lang="es-ES"/>
              </a:p>
            </p:txBody>
          </p:sp>
        </p:grpSp>
        <p:grpSp>
          <p:nvGrpSpPr>
            <p:cNvPr id="10255" name="Group 16"/>
            <p:cNvGrpSpPr>
              <a:grpSpLocks/>
            </p:cNvGrpSpPr>
            <p:nvPr/>
          </p:nvGrpSpPr>
          <p:grpSpPr bwMode="auto">
            <a:xfrm>
              <a:off x="49" y="4108"/>
              <a:ext cx="718" cy="46"/>
              <a:chOff x="49" y="4108"/>
              <a:chExt cx="718" cy="46"/>
            </a:xfrm>
          </p:grpSpPr>
          <p:sp>
            <p:nvSpPr>
              <p:cNvPr id="9233" name="Rectangle 17"/>
              <p:cNvSpPr>
                <a:spLocks noChangeArrowheads="1"/>
              </p:cNvSpPr>
              <p:nvPr/>
            </p:nvSpPr>
            <p:spPr bwMode="auto">
              <a:xfrm rot="16200000" flipV="1">
                <a:off x="5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34" name="Rectangle 18"/>
              <p:cNvSpPr>
                <a:spLocks noChangeArrowheads="1"/>
              </p:cNvSpPr>
              <p:nvPr/>
            </p:nvSpPr>
            <p:spPr bwMode="auto">
              <a:xfrm rot="16200000" flipV="1">
                <a:off x="14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35" name="Rectangle 19"/>
              <p:cNvSpPr>
                <a:spLocks noChangeArrowheads="1"/>
              </p:cNvSpPr>
              <p:nvPr/>
            </p:nvSpPr>
            <p:spPr bwMode="auto">
              <a:xfrm rot="16200000" flipV="1">
                <a:off x="24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36" name="Rectangle 20"/>
              <p:cNvSpPr>
                <a:spLocks noChangeArrowheads="1"/>
              </p:cNvSpPr>
              <p:nvPr/>
            </p:nvSpPr>
            <p:spPr bwMode="auto">
              <a:xfrm rot="16200000" flipV="1">
                <a:off x="338"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37" name="Rectangle 21"/>
              <p:cNvSpPr>
                <a:spLocks noChangeArrowheads="1"/>
              </p:cNvSpPr>
              <p:nvPr/>
            </p:nvSpPr>
            <p:spPr bwMode="auto">
              <a:xfrm rot="16200000" flipV="1">
                <a:off x="434"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38" name="Rectangle 22"/>
              <p:cNvSpPr>
                <a:spLocks noChangeArrowheads="1"/>
              </p:cNvSpPr>
              <p:nvPr/>
            </p:nvSpPr>
            <p:spPr bwMode="auto">
              <a:xfrm rot="16200000" flipV="1">
                <a:off x="530"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39" name="Rectangle 23"/>
              <p:cNvSpPr>
                <a:spLocks noChangeArrowheads="1"/>
              </p:cNvSpPr>
              <p:nvPr/>
            </p:nvSpPr>
            <p:spPr bwMode="auto">
              <a:xfrm rot="16200000" flipV="1">
                <a:off x="626"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sp>
            <p:nvSpPr>
              <p:cNvPr id="9240" name="Rectangle 24"/>
              <p:cNvSpPr>
                <a:spLocks noChangeArrowheads="1"/>
              </p:cNvSpPr>
              <p:nvPr/>
            </p:nvSpPr>
            <p:spPr bwMode="auto">
              <a:xfrm rot="16200000" flipV="1">
                <a:off x="722" y="4109"/>
                <a:ext cx="47" cy="48"/>
              </a:xfrm>
              <a:prstGeom prst="rect">
                <a:avLst/>
              </a:prstGeom>
              <a:solidFill>
                <a:srgbClr val="10167F">
                  <a:alpha val="87999"/>
                </a:srgbClr>
              </a:solidFill>
              <a:ln w="9525">
                <a:noFill/>
                <a:round/>
                <a:headEnd/>
                <a:tailEnd/>
              </a:ln>
              <a:effectLst/>
            </p:spPr>
            <p:txBody>
              <a:bodyPr rot="10800000" wrap="none" anchor="ctr"/>
              <a:lstStyle/>
              <a:p>
                <a:pPr>
                  <a:defRPr/>
                </a:pPr>
                <a:endParaRPr lang="es-ES"/>
              </a:p>
            </p:txBody>
          </p:sp>
        </p:grpSp>
        <p:grpSp>
          <p:nvGrpSpPr>
            <p:cNvPr id="10256" name="Group 25"/>
            <p:cNvGrpSpPr>
              <a:grpSpLocks/>
            </p:cNvGrpSpPr>
            <p:nvPr/>
          </p:nvGrpSpPr>
          <p:grpSpPr bwMode="auto">
            <a:xfrm>
              <a:off x="49" y="4012"/>
              <a:ext cx="430" cy="46"/>
              <a:chOff x="49" y="4012"/>
              <a:chExt cx="430" cy="46"/>
            </a:xfrm>
          </p:grpSpPr>
          <p:sp>
            <p:nvSpPr>
              <p:cNvPr id="9242" name="Rectangle 26"/>
              <p:cNvSpPr>
                <a:spLocks noChangeArrowheads="1"/>
              </p:cNvSpPr>
              <p:nvPr/>
            </p:nvSpPr>
            <p:spPr bwMode="auto">
              <a:xfrm rot="16200000" flipV="1">
                <a:off x="50"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9243" name="Rectangle 27"/>
              <p:cNvSpPr>
                <a:spLocks noChangeArrowheads="1"/>
              </p:cNvSpPr>
              <p:nvPr/>
            </p:nvSpPr>
            <p:spPr bwMode="auto">
              <a:xfrm rot="16200000" flipV="1">
                <a:off x="146"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9244" name="Rectangle 28"/>
              <p:cNvSpPr>
                <a:spLocks noChangeArrowheads="1"/>
              </p:cNvSpPr>
              <p:nvPr/>
            </p:nvSpPr>
            <p:spPr bwMode="auto">
              <a:xfrm rot="16200000" flipV="1">
                <a:off x="242"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9245" name="Rectangle 29"/>
              <p:cNvSpPr>
                <a:spLocks noChangeArrowheads="1"/>
              </p:cNvSpPr>
              <p:nvPr/>
            </p:nvSpPr>
            <p:spPr bwMode="auto">
              <a:xfrm rot="16200000" flipV="1">
                <a:off x="338"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sp>
            <p:nvSpPr>
              <p:cNvPr id="9246" name="Rectangle 30"/>
              <p:cNvSpPr>
                <a:spLocks noChangeArrowheads="1"/>
              </p:cNvSpPr>
              <p:nvPr/>
            </p:nvSpPr>
            <p:spPr bwMode="auto">
              <a:xfrm rot="16200000" flipV="1">
                <a:off x="434" y="4013"/>
                <a:ext cx="47" cy="48"/>
              </a:xfrm>
              <a:prstGeom prst="rect">
                <a:avLst/>
              </a:prstGeom>
              <a:solidFill>
                <a:srgbClr val="10167F">
                  <a:alpha val="81999"/>
                </a:srgbClr>
              </a:solidFill>
              <a:ln w="9525">
                <a:noFill/>
                <a:round/>
                <a:headEnd/>
                <a:tailEnd/>
              </a:ln>
              <a:effectLst/>
            </p:spPr>
            <p:txBody>
              <a:bodyPr rot="10800000" wrap="none" anchor="ctr"/>
              <a:lstStyle/>
              <a:p>
                <a:pPr>
                  <a:defRPr/>
                </a:pPr>
                <a:endParaRPr lang="es-ES"/>
              </a:p>
            </p:txBody>
          </p:sp>
        </p:grpSp>
        <p:grpSp>
          <p:nvGrpSpPr>
            <p:cNvPr id="10257" name="Group 31"/>
            <p:cNvGrpSpPr>
              <a:grpSpLocks/>
            </p:cNvGrpSpPr>
            <p:nvPr/>
          </p:nvGrpSpPr>
          <p:grpSpPr bwMode="auto">
            <a:xfrm>
              <a:off x="49" y="3924"/>
              <a:ext cx="333" cy="47"/>
              <a:chOff x="49" y="3924"/>
              <a:chExt cx="333" cy="47"/>
            </a:xfrm>
          </p:grpSpPr>
          <p:sp>
            <p:nvSpPr>
              <p:cNvPr id="9248" name="Rectangle 32"/>
              <p:cNvSpPr>
                <a:spLocks noChangeArrowheads="1"/>
              </p:cNvSpPr>
              <p:nvPr/>
            </p:nvSpPr>
            <p:spPr bwMode="auto">
              <a:xfrm rot="16200000" flipV="1">
                <a:off x="50"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9249" name="Rectangle 33"/>
              <p:cNvSpPr>
                <a:spLocks noChangeArrowheads="1"/>
              </p:cNvSpPr>
              <p:nvPr/>
            </p:nvSpPr>
            <p:spPr bwMode="auto">
              <a:xfrm rot="16200000" flipV="1">
                <a:off x="145"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9250" name="Rectangle 34"/>
              <p:cNvSpPr>
                <a:spLocks noChangeArrowheads="1"/>
              </p:cNvSpPr>
              <p:nvPr/>
            </p:nvSpPr>
            <p:spPr bwMode="auto">
              <a:xfrm rot="16200000" flipV="1">
                <a:off x="243" y="3924"/>
                <a:ext cx="47" cy="47"/>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sp>
            <p:nvSpPr>
              <p:cNvPr id="9251" name="Rectangle 35"/>
              <p:cNvSpPr>
                <a:spLocks noChangeArrowheads="1"/>
              </p:cNvSpPr>
              <p:nvPr/>
            </p:nvSpPr>
            <p:spPr bwMode="auto">
              <a:xfrm rot="16200000" flipV="1">
                <a:off x="336" y="3926"/>
                <a:ext cx="47" cy="48"/>
              </a:xfrm>
              <a:prstGeom prst="rect">
                <a:avLst/>
              </a:prstGeom>
              <a:solidFill>
                <a:srgbClr val="10167F">
                  <a:alpha val="75999"/>
                </a:srgbClr>
              </a:solidFill>
              <a:ln w="9525">
                <a:noFill/>
                <a:round/>
                <a:headEnd/>
                <a:tailEnd/>
              </a:ln>
              <a:effectLst/>
            </p:spPr>
            <p:txBody>
              <a:bodyPr rot="10800000" wrap="none" anchor="ctr"/>
              <a:lstStyle/>
              <a:p>
                <a:pPr>
                  <a:defRPr/>
                </a:pPr>
                <a:endParaRPr lang="es-ES"/>
              </a:p>
            </p:txBody>
          </p:sp>
        </p:grpSp>
        <p:grpSp>
          <p:nvGrpSpPr>
            <p:cNvPr id="10258" name="Group 36"/>
            <p:cNvGrpSpPr>
              <a:grpSpLocks/>
            </p:cNvGrpSpPr>
            <p:nvPr/>
          </p:nvGrpSpPr>
          <p:grpSpPr bwMode="auto">
            <a:xfrm>
              <a:off x="49" y="3819"/>
              <a:ext cx="333" cy="47"/>
              <a:chOff x="49" y="3819"/>
              <a:chExt cx="333" cy="47"/>
            </a:xfrm>
          </p:grpSpPr>
          <p:sp>
            <p:nvSpPr>
              <p:cNvPr id="9253" name="Rectangle 37"/>
              <p:cNvSpPr>
                <a:spLocks noChangeArrowheads="1"/>
              </p:cNvSpPr>
              <p:nvPr/>
            </p:nvSpPr>
            <p:spPr bwMode="auto">
              <a:xfrm rot="16200000" flipV="1">
                <a:off x="51"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9254" name="Rectangle 38"/>
              <p:cNvSpPr>
                <a:spLocks noChangeArrowheads="1"/>
              </p:cNvSpPr>
              <p:nvPr/>
            </p:nvSpPr>
            <p:spPr bwMode="auto">
              <a:xfrm rot="16200000" flipV="1">
                <a:off x="146"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9255" name="Rectangle 39"/>
              <p:cNvSpPr>
                <a:spLocks noChangeArrowheads="1"/>
              </p:cNvSpPr>
              <p:nvPr/>
            </p:nvSpPr>
            <p:spPr bwMode="auto">
              <a:xfrm rot="16200000" flipV="1">
                <a:off x="243" y="3819"/>
                <a:ext cx="47" cy="47"/>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sp>
            <p:nvSpPr>
              <p:cNvPr id="9256" name="Rectangle 40"/>
              <p:cNvSpPr>
                <a:spLocks noChangeArrowheads="1"/>
              </p:cNvSpPr>
              <p:nvPr/>
            </p:nvSpPr>
            <p:spPr bwMode="auto">
              <a:xfrm rot="16200000" flipV="1">
                <a:off x="337" y="3820"/>
                <a:ext cx="47" cy="48"/>
              </a:xfrm>
              <a:prstGeom prst="rect">
                <a:avLst/>
              </a:prstGeom>
              <a:solidFill>
                <a:srgbClr val="10167F">
                  <a:alpha val="70000"/>
                </a:srgbClr>
              </a:solidFill>
              <a:ln w="9525">
                <a:noFill/>
                <a:round/>
                <a:headEnd/>
                <a:tailEnd/>
              </a:ln>
              <a:effectLst/>
            </p:spPr>
            <p:txBody>
              <a:bodyPr rot="10800000" wrap="none" anchor="ctr"/>
              <a:lstStyle/>
              <a:p>
                <a:pPr>
                  <a:defRPr/>
                </a:pPr>
                <a:endParaRPr lang="es-ES"/>
              </a:p>
            </p:txBody>
          </p:sp>
        </p:grpSp>
        <p:grpSp>
          <p:nvGrpSpPr>
            <p:cNvPr id="10259" name="Group 41"/>
            <p:cNvGrpSpPr>
              <a:grpSpLocks/>
            </p:cNvGrpSpPr>
            <p:nvPr/>
          </p:nvGrpSpPr>
          <p:grpSpPr bwMode="auto">
            <a:xfrm>
              <a:off x="49" y="3732"/>
              <a:ext cx="238" cy="47"/>
              <a:chOff x="49" y="3732"/>
              <a:chExt cx="238" cy="47"/>
            </a:xfrm>
          </p:grpSpPr>
          <p:sp>
            <p:nvSpPr>
              <p:cNvPr id="9258" name="Rectangle 42"/>
              <p:cNvSpPr>
                <a:spLocks noChangeArrowheads="1"/>
              </p:cNvSpPr>
              <p:nvPr/>
            </p:nvSpPr>
            <p:spPr bwMode="auto">
              <a:xfrm rot="16200000" flipV="1">
                <a:off x="50"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9259" name="Rectangle 43"/>
              <p:cNvSpPr>
                <a:spLocks noChangeArrowheads="1"/>
              </p:cNvSpPr>
              <p:nvPr/>
            </p:nvSpPr>
            <p:spPr bwMode="auto">
              <a:xfrm rot="16200000" flipV="1">
                <a:off x="145" y="3734"/>
                <a:ext cx="47" cy="48"/>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sp>
            <p:nvSpPr>
              <p:cNvPr id="9260" name="Rectangle 44"/>
              <p:cNvSpPr>
                <a:spLocks noChangeArrowheads="1"/>
              </p:cNvSpPr>
              <p:nvPr/>
            </p:nvSpPr>
            <p:spPr bwMode="auto">
              <a:xfrm rot="16200000" flipV="1">
                <a:off x="243" y="3732"/>
                <a:ext cx="47" cy="47"/>
              </a:xfrm>
              <a:prstGeom prst="rect">
                <a:avLst/>
              </a:prstGeom>
              <a:solidFill>
                <a:srgbClr val="10167F">
                  <a:alpha val="64000"/>
                </a:srgbClr>
              </a:solidFill>
              <a:ln w="9525">
                <a:noFill/>
                <a:round/>
                <a:headEnd/>
                <a:tailEnd/>
              </a:ln>
              <a:effectLst/>
            </p:spPr>
            <p:txBody>
              <a:bodyPr rot="10800000" wrap="none" anchor="ctr"/>
              <a:lstStyle/>
              <a:p>
                <a:pPr>
                  <a:defRPr/>
                </a:pPr>
                <a:endParaRPr lang="es-ES"/>
              </a:p>
            </p:txBody>
          </p:sp>
        </p:grpSp>
        <p:grpSp>
          <p:nvGrpSpPr>
            <p:cNvPr id="10260" name="Group 45"/>
            <p:cNvGrpSpPr>
              <a:grpSpLocks/>
            </p:cNvGrpSpPr>
            <p:nvPr/>
          </p:nvGrpSpPr>
          <p:grpSpPr bwMode="auto">
            <a:xfrm>
              <a:off x="49" y="3636"/>
              <a:ext cx="238" cy="47"/>
              <a:chOff x="49" y="3636"/>
              <a:chExt cx="238" cy="47"/>
            </a:xfrm>
          </p:grpSpPr>
          <p:sp>
            <p:nvSpPr>
              <p:cNvPr id="9262" name="Rectangle 46"/>
              <p:cNvSpPr>
                <a:spLocks noChangeArrowheads="1"/>
              </p:cNvSpPr>
              <p:nvPr/>
            </p:nvSpPr>
            <p:spPr bwMode="auto">
              <a:xfrm rot="16200000" flipV="1">
                <a:off x="50"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9263" name="Rectangle 47"/>
              <p:cNvSpPr>
                <a:spLocks noChangeArrowheads="1"/>
              </p:cNvSpPr>
              <p:nvPr/>
            </p:nvSpPr>
            <p:spPr bwMode="auto">
              <a:xfrm rot="16200000" flipV="1">
                <a:off x="145" y="3638"/>
                <a:ext cx="47" cy="48"/>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sp>
            <p:nvSpPr>
              <p:cNvPr id="9264" name="Rectangle 48"/>
              <p:cNvSpPr>
                <a:spLocks noChangeArrowheads="1"/>
              </p:cNvSpPr>
              <p:nvPr/>
            </p:nvSpPr>
            <p:spPr bwMode="auto">
              <a:xfrm rot="16200000" flipV="1">
                <a:off x="243" y="3636"/>
                <a:ext cx="47" cy="47"/>
              </a:xfrm>
              <a:prstGeom prst="rect">
                <a:avLst/>
              </a:prstGeom>
              <a:solidFill>
                <a:srgbClr val="10167F">
                  <a:alpha val="57999"/>
                </a:srgbClr>
              </a:solidFill>
              <a:ln w="9525">
                <a:noFill/>
                <a:round/>
                <a:headEnd/>
                <a:tailEnd/>
              </a:ln>
              <a:effectLst/>
            </p:spPr>
            <p:txBody>
              <a:bodyPr rot="10800000" wrap="none" anchor="ctr"/>
              <a:lstStyle/>
              <a:p>
                <a:pPr>
                  <a:defRPr/>
                </a:pPr>
                <a:endParaRPr lang="es-ES"/>
              </a:p>
            </p:txBody>
          </p:sp>
        </p:grpSp>
        <p:grpSp>
          <p:nvGrpSpPr>
            <p:cNvPr id="10261" name="Group 49"/>
            <p:cNvGrpSpPr>
              <a:grpSpLocks/>
            </p:cNvGrpSpPr>
            <p:nvPr/>
          </p:nvGrpSpPr>
          <p:grpSpPr bwMode="auto">
            <a:xfrm>
              <a:off x="49" y="3531"/>
              <a:ext cx="238" cy="47"/>
              <a:chOff x="49" y="3531"/>
              <a:chExt cx="238" cy="47"/>
            </a:xfrm>
          </p:grpSpPr>
          <p:sp>
            <p:nvSpPr>
              <p:cNvPr id="9266" name="Rectangle 50"/>
              <p:cNvSpPr>
                <a:spLocks noChangeArrowheads="1"/>
              </p:cNvSpPr>
              <p:nvPr/>
            </p:nvSpPr>
            <p:spPr bwMode="auto">
              <a:xfrm rot="16200000" flipV="1">
                <a:off x="50"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9267" name="Rectangle 51"/>
              <p:cNvSpPr>
                <a:spLocks noChangeArrowheads="1"/>
              </p:cNvSpPr>
              <p:nvPr/>
            </p:nvSpPr>
            <p:spPr bwMode="auto">
              <a:xfrm rot="16200000" flipV="1">
                <a:off x="146" y="3532"/>
                <a:ext cx="47" cy="48"/>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sp>
            <p:nvSpPr>
              <p:cNvPr id="9268" name="Rectangle 52"/>
              <p:cNvSpPr>
                <a:spLocks noChangeArrowheads="1"/>
              </p:cNvSpPr>
              <p:nvPr/>
            </p:nvSpPr>
            <p:spPr bwMode="auto">
              <a:xfrm rot="16200000" flipV="1">
                <a:off x="243" y="3531"/>
                <a:ext cx="47" cy="47"/>
              </a:xfrm>
              <a:prstGeom prst="rect">
                <a:avLst/>
              </a:prstGeom>
              <a:solidFill>
                <a:srgbClr val="10167F">
                  <a:alpha val="51999"/>
                </a:srgbClr>
              </a:solidFill>
              <a:ln w="9525">
                <a:noFill/>
                <a:round/>
                <a:headEnd/>
                <a:tailEnd/>
              </a:ln>
              <a:effectLst/>
            </p:spPr>
            <p:txBody>
              <a:bodyPr rot="10800000" wrap="none" anchor="ctr"/>
              <a:lstStyle/>
              <a:p>
                <a:pPr>
                  <a:defRPr/>
                </a:pPr>
                <a:endParaRPr lang="es-ES"/>
              </a:p>
            </p:txBody>
          </p:sp>
        </p:grpSp>
        <p:grpSp>
          <p:nvGrpSpPr>
            <p:cNvPr id="10262" name="Group 53"/>
            <p:cNvGrpSpPr>
              <a:grpSpLocks/>
            </p:cNvGrpSpPr>
            <p:nvPr/>
          </p:nvGrpSpPr>
          <p:grpSpPr bwMode="auto">
            <a:xfrm>
              <a:off x="49" y="3445"/>
              <a:ext cx="142" cy="46"/>
              <a:chOff x="49" y="3445"/>
              <a:chExt cx="142" cy="46"/>
            </a:xfrm>
          </p:grpSpPr>
          <p:sp>
            <p:nvSpPr>
              <p:cNvPr id="9270" name="Rectangle 54"/>
              <p:cNvSpPr>
                <a:spLocks noChangeArrowheads="1"/>
              </p:cNvSpPr>
              <p:nvPr/>
            </p:nvSpPr>
            <p:spPr bwMode="auto">
              <a:xfrm rot="16200000" flipV="1">
                <a:off x="50"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sp>
            <p:nvSpPr>
              <p:cNvPr id="9271" name="Rectangle 55"/>
              <p:cNvSpPr>
                <a:spLocks noChangeArrowheads="1"/>
              </p:cNvSpPr>
              <p:nvPr/>
            </p:nvSpPr>
            <p:spPr bwMode="auto">
              <a:xfrm rot="16200000" flipV="1">
                <a:off x="145" y="3446"/>
                <a:ext cx="47" cy="48"/>
              </a:xfrm>
              <a:prstGeom prst="rect">
                <a:avLst/>
              </a:prstGeom>
              <a:solidFill>
                <a:srgbClr val="10167F">
                  <a:alpha val="45999"/>
                </a:srgbClr>
              </a:solidFill>
              <a:ln w="9525">
                <a:noFill/>
                <a:round/>
                <a:headEnd/>
                <a:tailEnd/>
              </a:ln>
              <a:effectLst/>
            </p:spPr>
            <p:txBody>
              <a:bodyPr rot="10800000" wrap="none" anchor="ctr"/>
              <a:lstStyle/>
              <a:p>
                <a:pPr>
                  <a:defRPr/>
                </a:pPr>
                <a:endParaRPr lang="es-ES"/>
              </a:p>
            </p:txBody>
          </p:sp>
        </p:grpSp>
        <p:grpSp>
          <p:nvGrpSpPr>
            <p:cNvPr id="10263" name="Group 56"/>
            <p:cNvGrpSpPr>
              <a:grpSpLocks/>
            </p:cNvGrpSpPr>
            <p:nvPr/>
          </p:nvGrpSpPr>
          <p:grpSpPr bwMode="auto">
            <a:xfrm>
              <a:off x="49" y="3349"/>
              <a:ext cx="142" cy="46"/>
              <a:chOff x="49" y="3349"/>
              <a:chExt cx="142" cy="46"/>
            </a:xfrm>
          </p:grpSpPr>
          <p:sp>
            <p:nvSpPr>
              <p:cNvPr id="9273" name="Rectangle 57"/>
              <p:cNvSpPr>
                <a:spLocks noChangeArrowheads="1"/>
              </p:cNvSpPr>
              <p:nvPr/>
            </p:nvSpPr>
            <p:spPr bwMode="auto">
              <a:xfrm rot="16200000" flipV="1">
                <a:off x="50"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sp>
            <p:nvSpPr>
              <p:cNvPr id="9274" name="Rectangle 58"/>
              <p:cNvSpPr>
                <a:spLocks noChangeArrowheads="1"/>
              </p:cNvSpPr>
              <p:nvPr/>
            </p:nvSpPr>
            <p:spPr bwMode="auto">
              <a:xfrm rot="16200000" flipV="1">
                <a:off x="145" y="3350"/>
                <a:ext cx="47" cy="48"/>
              </a:xfrm>
              <a:prstGeom prst="rect">
                <a:avLst/>
              </a:prstGeom>
              <a:solidFill>
                <a:srgbClr val="10167F">
                  <a:alpha val="39999"/>
                </a:srgbClr>
              </a:solidFill>
              <a:ln w="9525">
                <a:noFill/>
                <a:round/>
                <a:headEnd/>
                <a:tailEnd/>
              </a:ln>
              <a:effectLst/>
            </p:spPr>
            <p:txBody>
              <a:bodyPr rot="10800000" wrap="none" anchor="ctr"/>
              <a:lstStyle/>
              <a:p>
                <a:pPr>
                  <a:defRPr/>
                </a:pPr>
                <a:endParaRPr lang="es-ES"/>
              </a:p>
            </p:txBody>
          </p:sp>
        </p:grpSp>
        <p:grpSp>
          <p:nvGrpSpPr>
            <p:cNvPr id="10264" name="Group 59"/>
            <p:cNvGrpSpPr>
              <a:grpSpLocks/>
            </p:cNvGrpSpPr>
            <p:nvPr/>
          </p:nvGrpSpPr>
          <p:grpSpPr bwMode="auto">
            <a:xfrm>
              <a:off x="49" y="3244"/>
              <a:ext cx="142" cy="46"/>
              <a:chOff x="49" y="3244"/>
              <a:chExt cx="142" cy="46"/>
            </a:xfrm>
          </p:grpSpPr>
          <p:sp>
            <p:nvSpPr>
              <p:cNvPr id="9276" name="Rectangle 60"/>
              <p:cNvSpPr>
                <a:spLocks noChangeArrowheads="1"/>
              </p:cNvSpPr>
              <p:nvPr/>
            </p:nvSpPr>
            <p:spPr bwMode="auto">
              <a:xfrm rot="16200000" flipV="1">
                <a:off x="50"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sp>
            <p:nvSpPr>
              <p:cNvPr id="9277" name="Rectangle 61"/>
              <p:cNvSpPr>
                <a:spLocks noChangeArrowheads="1"/>
              </p:cNvSpPr>
              <p:nvPr/>
            </p:nvSpPr>
            <p:spPr bwMode="auto">
              <a:xfrm rot="16200000" flipV="1">
                <a:off x="146" y="3245"/>
                <a:ext cx="47" cy="48"/>
              </a:xfrm>
              <a:prstGeom prst="rect">
                <a:avLst/>
              </a:prstGeom>
              <a:solidFill>
                <a:srgbClr val="10167F">
                  <a:alpha val="34000"/>
                </a:srgbClr>
              </a:solidFill>
              <a:ln w="9525">
                <a:noFill/>
                <a:round/>
                <a:headEnd/>
                <a:tailEnd/>
              </a:ln>
              <a:effectLst/>
            </p:spPr>
            <p:txBody>
              <a:bodyPr rot="10800000" wrap="none" anchor="ctr"/>
              <a:lstStyle/>
              <a:p>
                <a:pPr>
                  <a:defRPr/>
                </a:pPr>
                <a:endParaRPr lang="es-ES"/>
              </a:p>
            </p:txBody>
          </p:sp>
        </p:grpSp>
        <p:grpSp>
          <p:nvGrpSpPr>
            <p:cNvPr id="10265" name="Group 62"/>
            <p:cNvGrpSpPr>
              <a:grpSpLocks/>
            </p:cNvGrpSpPr>
            <p:nvPr/>
          </p:nvGrpSpPr>
          <p:grpSpPr bwMode="auto">
            <a:xfrm>
              <a:off x="49" y="3157"/>
              <a:ext cx="142" cy="46"/>
              <a:chOff x="49" y="3157"/>
              <a:chExt cx="142" cy="46"/>
            </a:xfrm>
          </p:grpSpPr>
          <p:sp>
            <p:nvSpPr>
              <p:cNvPr id="9279" name="Rectangle 63"/>
              <p:cNvSpPr>
                <a:spLocks noChangeArrowheads="1"/>
              </p:cNvSpPr>
              <p:nvPr/>
            </p:nvSpPr>
            <p:spPr bwMode="auto">
              <a:xfrm rot="16200000" flipV="1">
                <a:off x="50"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sp>
            <p:nvSpPr>
              <p:cNvPr id="9280" name="Rectangle 64"/>
              <p:cNvSpPr>
                <a:spLocks noChangeArrowheads="1"/>
              </p:cNvSpPr>
              <p:nvPr/>
            </p:nvSpPr>
            <p:spPr bwMode="auto">
              <a:xfrm rot="16200000" flipV="1">
                <a:off x="145" y="3158"/>
                <a:ext cx="47" cy="48"/>
              </a:xfrm>
              <a:prstGeom prst="rect">
                <a:avLst/>
              </a:prstGeom>
              <a:solidFill>
                <a:srgbClr val="10167F">
                  <a:alpha val="28000"/>
                </a:srgbClr>
              </a:solidFill>
              <a:ln w="9525">
                <a:noFill/>
                <a:round/>
                <a:headEnd/>
                <a:tailEnd/>
              </a:ln>
              <a:effectLst/>
            </p:spPr>
            <p:txBody>
              <a:bodyPr rot="10800000" wrap="none" anchor="ctr"/>
              <a:lstStyle/>
              <a:p>
                <a:pPr>
                  <a:defRPr/>
                </a:pPr>
                <a:endParaRPr lang="es-ES"/>
              </a:p>
            </p:txBody>
          </p:sp>
        </p:grpSp>
        <p:sp>
          <p:nvSpPr>
            <p:cNvPr id="9281" name="Rectangle 65"/>
            <p:cNvSpPr>
              <a:spLocks noChangeArrowheads="1"/>
            </p:cNvSpPr>
            <p:nvPr/>
          </p:nvSpPr>
          <p:spPr bwMode="auto">
            <a:xfrm rot="16200000" flipV="1">
              <a:off x="51" y="3060"/>
              <a:ext cx="48" cy="48"/>
            </a:xfrm>
            <a:prstGeom prst="rect">
              <a:avLst/>
            </a:prstGeom>
            <a:solidFill>
              <a:srgbClr val="10167F">
                <a:alpha val="21999"/>
              </a:srgbClr>
            </a:solidFill>
            <a:ln w="9525">
              <a:noFill/>
              <a:round/>
              <a:headEnd/>
              <a:tailEnd/>
            </a:ln>
            <a:effectLst/>
          </p:spPr>
          <p:txBody>
            <a:bodyPr rot="10800000" wrap="none" anchor="ctr"/>
            <a:lstStyle/>
            <a:p>
              <a:pPr>
                <a:defRPr/>
              </a:pPr>
              <a:endParaRPr lang="es-ES"/>
            </a:p>
          </p:txBody>
        </p:sp>
        <p:sp>
          <p:nvSpPr>
            <p:cNvPr id="9282" name="Rectangle 66"/>
            <p:cNvSpPr>
              <a:spLocks noChangeArrowheads="1"/>
            </p:cNvSpPr>
            <p:nvPr/>
          </p:nvSpPr>
          <p:spPr bwMode="auto">
            <a:xfrm rot="16200000" flipV="1">
              <a:off x="51" y="2955"/>
              <a:ext cx="48" cy="48"/>
            </a:xfrm>
            <a:prstGeom prst="rect">
              <a:avLst/>
            </a:prstGeom>
            <a:solidFill>
              <a:srgbClr val="10167F">
                <a:alpha val="15999"/>
              </a:srgbClr>
            </a:solidFill>
            <a:ln w="9525">
              <a:noFill/>
              <a:round/>
              <a:headEnd/>
              <a:tailEnd/>
            </a:ln>
            <a:effectLst/>
          </p:spPr>
          <p:txBody>
            <a:bodyPr rot="10800000" wrap="none" anchor="ctr"/>
            <a:lstStyle/>
            <a:p>
              <a:pPr>
                <a:defRPr/>
              </a:pPr>
              <a:endParaRPr lang="es-ES"/>
            </a:p>
          </p:txBody>
        </p:sp>
        <p:sp>
          <p:nvSpPr>
            <p:cNvPr id="9283" name="Rectangle 67"/>
            <p:cNvSpPr>
              <a:spLocks noChangeArrowheads="1"/>
            </p:cNvSpPr>
            <p:nvPr/>
          </p:nvSpPr>
          <p:spPr bwMode="auto">
            <a:xfrm rot="16200000" flipV="1">
              <a:off x="51" y="2868"/>
              <a:ext cx="48" cy="48"/>
            </a:xfrm>
            <a:prstGeom prst="rect">
              <a:avLst/>
            </a:prstGeom>
            <a:solidFill>
              <a:srgbClr val="10167F">
                <a:alpha val="9999"/>
              </a:srgbClr>
            </a:solidFill>
            <a:ln w="9525">
              <a:noFill/>
              <a:round/>
              <a:headEnd/>
              <a:tailEnd/>
            </a:ln>
            <a:effectLst/>
          </p:spPr>
          <p:txBody>
            <a:bodyPr rot="10800000" wrap="none" anchor="ctr"/>
            <a:lstStyle/>
            <a:p>
              <a:pPr>
                <a:defRPr/>
              </a:pPr>
              <a:endParaRPr lang="es-ES"/>
            </a:p>
          </p:txBody>
        </p:sp>
        <p:sp>
          <p:nvSpPr>
            <p:cNvPr id="9284" name="Rectangle 68"/>
            <p:cNvSpPr>
              <a:spLocks noChangeArrowheads="1"/>
            </p:cNvSpPr>
            <p:nvPr/>
          </p:nvSpPr>
          <p:spPr bwMode="auto">
            <a:xfrm rot="16200000" flipV="1">
              <a:off x="51" y="2772"/>
              <a:ext cx="48" cy="48"/>
            </a:xfrm>
            <a:prstGeom prst="rect">
              <a:avLst/>
            </a:prstGeom>
            <a:solidFill>
              <a:srgbClr val="10167F">
                <a:alpha val="3999"/>
              </a:srgbClr>
            </a:solidFill>
            <a:ln w="9525">
              <a:noFill/>
              <a:round/>
              <a:headEnd/>
              <a:tailEnd/>
            </a:ln>
            <a:effectLst/>
          </p:spPr>
          <p:txBody>
            <a:bodyPr rot="10800000" wrap="none" anchor="ctr"/>
            <a:lstStyle/>
            <a:p>
              <a:pPr>
                <a:defRPr/>
              </a:pPr>
              <a:endParaRPr lang="es-ES"/>
            </a:p>
          </p:txBody>
        </p:sp>
      </p:grpSp>
      <p:sp>
        <p:nvSpPr>
          <p:cNvPr id="9285" name="Rectangle 69"/>
          <p:cNvSpPr>
            <a:spLocks noChangeArrowheads="1"/>
          </p:cNvSpPr>
          <p:nvPr/>
        </p:nvSpPr>
        <p:spPr bwMode="auto">
          <a:xfrm>
            <a:off x="0" y="6376988"/>
            <a:ext cx="9144000" cy="385762"/>
          </a:xfrm>
          <a:prstGeom prst="rect">
            <a:avLst/>
          </a:prstGeom>
          <a:solidFill>
            <a:srgbClr val="10167F"/>
          </a:solidFill>
          <a:ln w="9525">
            <a:noFill/>
            <a:round/>
            <a:headEnd/>
            <a:tailEnd/>
          </a:ln>
          <a:effectLst/>
        </p:spPr>
        <p:txBody>
          <a:bodyPr wrap="none" anchor="ctr"/>
          <a:lstStyle/>
          <a:p>
            <a:pPr>
              <a:defRPr/>
            </a:pPr>
            <a:endParaRPr lang="es-ES"/>
          </a:p>
        </p:txBody>
      </p:sp>
      <p:sp>
        <p:nvSpPr>
          <p:cNvPr id="9286" name="Text Box 70"/>
          <p:cNvSpPr txBox="1">
            <a:spLocks noChangeArrowheads="1"/>
          </p:cNvSpPr>
          <p:nvPr/>
        </p:nvSpPr>
        <p:spPr bwMode="auto">
          <a:xfrm>
            <a:off x="134938" y="6373813"/>
            <a:ext cx="2290762" cy="393700"/>
          </a:xfrm>
          <a:prstGeom prst="rect">
            <a:avLst/>
          </a:prstGeom>
          <a:noFill/>
          <a:ln w="9525">
            <a:noFill/>
            <a:round/>
            <a:headEnd/>
            <a:tailEnd/>
          </a:ln>
          <a:effectLst/>
        </p:spPr>
        <p:txBody>
          <a:bodyPr lIns="0" tIns="46800" rIns="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FFFFFF"/>
                </a:solidFill>
                <a:latin typeface="Corbel" pitchFamily="32" charset="0"/>
              </a:rPr>
              <a:t>Conference title</a:t>
            </a:r>
          </a:p>
        </p:txBody>
      </p:sp>
      <p:sp>
        <p:nvSpPr>
          <p:cNvPr id="9287" name="Text Box 71"/>
          <p:cNvSpPr txBox="1">
            <a:spLocks noChangeArrowheads="1"/>
          </p:cNvSpPr>
          <p:nvPr/>
        </p:nvSpPr>
        <p:spPr bwMode="auto">
          <a:xfrm>
            <a:off x="8229600" y="6380163"/>
            <a:ext cx="827088" cy="352425"/>
          </a:xfrm>
          <a:prstGeom prst="rect">
            <a:avLst/>
          </a:prstGeom>
          <a:noFill/>
          <a:ln w="9525">
            <a:noFill/>
            <a:round/>
            <a:headEnd/>
            <a:tailEnd/>
          </a:ln>
          <a:effectLst/>
        </p:spPr>
        <p:txBody>
          <a:bodyPr wrap="none" anchor="ctr"/>
          <a:lstStyle/>
          <a:p>
            <a:pPr>
              <a:defRPr/>
            </a:pPr>
            <a:endParaRPr lang="es-ES"/>
          </a:p>
        </p:txBody>
      </p:sp>
      <p:sp>
        <p:nvSpPr>
          <p:cNvPr id="9288" name="Text Box 72"/>
          <p:cNvSpPr txBox="1">
            <a:spLocks noChangeArrowheads="1"/>
          </p:cNvSpPr>
          <p:nvPr/>
        </p:nvSpPr>
        <p:spPr bwMode="auto">
          <a:xfrm>
            <a:off x="7491413" y="6373813"/>
            <a:ext cx="555625" cy="393700"/>
          </a:xfrm>
          <a:prstGeom prst="rect">
            <a:avLst/>
          </a:prstGeom>
          <a:noFill/>
          <a:ln w="9525">
            <a:noFill/>
            <a:round/>
            <a:headEnd/>
            <a:tailEnd/>
          </a:ln>
          <a:effectLst/>
        </p:spPr>
        <p:txBody>
          <a:bodyPr lIns="0" tIns="46800" rIns="0" bIns="46800" anchor="ctr"/>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675D387-8028-4B3C-8B01-63625DAC2FEE}" type="slidenum">
              <a:rPr lang="en-US" sz="1200" b="1">
                <a:solidFill>
                  <a:srgbClr val="FFFFFF"/>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pic>
        <p:nvPicPr>
          <p:cNvPr id="10250" name="Picture 73"/>
          <p:cNvPicPr>
            <a:picLocks noChangeAspect="1" noChangeArrowheads="1"/>
          </p:cNvPicPr>
          <p:nvPr/>
        </p:nvPicPr>
        <p:blipFill>
          <a:blip r:embed="rId14"/>
          <a:srcRect/>
          <a:stretch>
            <a:fillRect/>
          </a:stretch>
        </p:blipFill>
        <p:spPr bwMode="auto">
          <a:xfrm>
            <a:off x="8167688" y="6376988"/>
            <a:ext cx="963612" cy="385762"/>
          </a:xfrm>
          <a:prstGeom prst="rect">
            <a:avLst/>
          </a:prstGeom>
          <a:noFill/>
          <a:ln w="9525">
            <a:noFill/>
            <a:round/>
            <a:headEnd/>
            <a:tailEnd/>
          </a:ln>
        </p:spPr>
      </p:pic>
      <p:sp>
        <p:nvSpPr>
          <p:cNvPr id="10251" name="Rectangle 74"/>
          <p:cNvSpPr>
            <a:spLocks noGrp="1" noChangeArrowheads="1"/>
          </p:cNvSpPr>
          <p:nvPr>
            <p:ph type="title"/>
          </p:nvPr>
        </p:nvSpPr>
        <p:spPr bwMode="auto">
          <a:xfrm>
            <a:off x="292100" y="212725"/>
            <a:ext cx="7235825" cy="113823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52" name="Rectangle 75"/>
          <p:cNvSpPr>
            <a:spLocks noGrp="1" noChangeArrowheads="1"/>
          </p:cNvSpPr>
          <p:nvPr>
            <p:ph type="body" idx="1"/>
          </p:nvPr>
        </p:nvSpPr>
        <p:spPr bwMode="auto">
          <a:xfrm>
            <a:off x="554038" y="1512888"/>
            <a:ext cx="8118475" cy="45815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0253" name="Picture 76"/>
          <p:cNvPicPr>
            <a:picLocks noChangeAspect="1" noChangeArrowheads="1"/>
          </p:cNvPicPr>
          <p:nvPr/>
        </p:nvPicPr>
        <p:blipFill>
          <a:blip r:embed="rId15"/>
          <a:srcRect/>
          <a:stretch>
            <a:fillRect/>
          </a:stretch>
        </p:blipFill>
        <p:spPr bwMode="auto">
          <a:xfrm>
            <a:off x="7681913" y="0"/>
            <a:ext cx="1462087" cy="736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b="1">
          <a:solidFill>
            <a:srgbClr val="10167F"/>
          </a:solidFill>
          <a:latin typeface="Corbel" pitchFamily="32" charset="0"/>
          <a:ea typeface="DejaVu Sans" charset="0"/>
          <a:cs typeface="DejaVu Sans" charset="0"/>
        </a:defRPr>
      </a:lvl9pPr>
    </p:titleStyle>
    <p:bodyStyle>
      <a:lvl1pPr marL="342900" indent="-3429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1pPr>
      <a:lvl2pPr marL="742950" indent="-285750" algn="l" defTabSz="457200" rtl="0" eaLnBrk="0" fontAlgn="base" hangingPunct="0">
        <a:lnSpc>
          <a:spcPct val="93000"/>
        </a:lnSpc>
        <a:spcBef>
          <a:spcPts val="1250"/>
        </a:spcBef>
        <a:spcAft>
          <a:spcPct val="0"/>
        </a:spcAft>
        <a:buClr>
          <a:srgbClr val="000000"/>
        </a:buClr>
        <a:buSzPct val="100000"/>
        <a:buFont typeface="Times New Roman" pitchFamily="16" charset="0"/>
        <a:buChar char="–"/>
        <a:defRPr sz="2000">
          <a:solidFill>
            <a:srgbClr val="10167F"/>
          </a:solidFill>
          <a:latin typeface="+mn-lt"/>
          <a:ea typeface="+mn-ea"/>
          <a:cs typeface="+mn-cs"/>
        </a:defRPr>
      </a:lvl2pPr>
      <a:lvl3pPr marL="1143000" indent="-228600" algn="l" defTabSz="457200" rtl="0" eaLnBrk="0" fontAlgn="base" hangingPunct="0">
        <a:lnSpc>
          <a:spcPct val="93000"/>
        </a:lnSpc>
        <a:spcBef>
          <a:spcPts val="1500"/>
        </a:spcBef>
        <a:spcAft>
          <a:spcPct val="0"/>
        </a:spcAft>
        <a:buClr>
          <a:srgbClr val="000000"/>
        </a:buClr>
        <a:buSzPct val="100000"/>
        <a:buFont typeface="Times New Roman" pitchFamily="16" charset="0"/>
        <a:buChar char="•"/>
        <a:defRPr sz="2400">
          <a:solidFill>
            <a:srgbClr val="10167F"/>
          </a:solidFill>
          <a:latin typeface="+mn-lt"/>
          <a:ea typeface="+mn-ea"/>
          <a:cs typeface="+mn-cs"/>
        </a:defRPr>
      </a:lvl3pPr>
      <a:lvl4pPr marL="1600200" indent="-228600" algn="l" defTabSz="457200" rtl="0" eaLnBrk="0" fontAlgn="base" hangingPunct="0">
        <a:lnSpc>
          <a:spcPct val="93000"/>
        </a:lnSpc>
        <a:spcBef>
          <a:spcPts val="1000"/>
        </a:spcBef>
        <a:spcAft>
          <a:spcPct val="0"/>
        </a:spcAft>
        <a:buClr>
          <a:srgbClr val="000000"/>
        </a:buClr>
        <a:buSzPct val="100000"/>
        <a:buFont typeface="Times New Roman" pitchFamily="16" charset="0"/>
        <a:buChar char="–"/>
        <a:defRPr sz="1600">
          <a:solidFill>
            <a:srgbClr val="10167F"/>
          </a:solidFill>
          <a:latin typeface="+mn-lt"/>
          <a:ea typeface="+mn-ea"/>
          <a:cs typeface="+mn-cs"/>
        </a:defRPr>
      </a:lvl4pPr>
      <a:lvl5pPr marL="2057400" indent="-228600" algn="l" defTabSz="457200" rtl="0" eaLnBrk="0" fontAlgn="base" hangingPunct="0">
        <a:lnSpc>
          <a:spcPct val="93000"/>
        </a:lnSpc>
        <a:spcBef>
          <a:spcPts val="875"/>
        </a:spcBef>
        <a:spcAft>
          <a:spcPct val="0"/>
        </a:spcAft>
        <a:buClr>
          <a:srgbClr val="000000"/>
        </a:buClr>
        <a:buSzPct val="100000"/>
        <a:buFont typeface="Times New Roman" pitchFamily="16" charset="0"/>
        <a:buChar char="»"/>
        <a:defRPr sz="1400">
          <a:solidFill>
            <a:srgbClr val="10167F"/>
          </a:solidFill>
          <a:latin typeface="+mn-lt"/>
          <a:ea typeface="+mn-ea"/>
          <a:cs typeface="+mn-cs"/>
        </a:defRPr>
      </a:lvl5pPr>
      <a:lvl6pPr marL="25146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6pPr>
      <a:lvl7pPr marL="29718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7pPr>
      <a:lvl8pPr marL="34290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8pPr>
      <a:lvl9pPr marL="3886200" indent="-228600" algn="l" defTabSz="457200" rtl="0" eaLnBrk="0" fontAlgn="base" hangingPunct="0">
        <a:lnSpc>
          <a:spcPct val="93000"/>
        </a:lnSpc>
        <a:spcBef>
          <a:spcPts val="875"/>
        </a:spcBef>
        <a:spcAft>
          <a:spcPct val="0"/>
        </a:spcAft>
        <a:buClr>
          <a:srgbClr val="000000"/>
        </a:buClr>
        <a:buSzPct val="100000"/>
        <a:buFont typeface="Times New Roman" pitchFamily="16" charset="0"/>
        <a:defRPr sz="1400">
          <a:solidFill>
            <a:srgbClr val="10167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77788" y="4419600"/>
            <a:ext cx="1443037" cy="2360613"/>
            <a:chOff x="49" y="2784"/>
            <a:chExt cx="909" cy="1487"/>
          </a:xfrm>
        </p:grpSpPr>
        <p:grpSp>
          <p:nvGrpSpPr>
            <p:cNvPr id="14341" name="Group 2"/>
            <p:cNvGrpSpPr>
              <a:grpSpLocks/>
            </p:cNvGrpSpPr>
            <p:nvPr/>
          </p:nvGrpSpPr>
          <p:grpSpPr bwMode="auto">
            <a:xfrm>
              <a:off x="49" y="4225"/>
              <a:ext cx="909" cy="46"/>
              <a:chOff x="49" y="4225"/>
              <a:chExt cx="909" cy="46"/>
            </a:xfrm>
          </p:grpSpPr>
          <p:sp>
            <p:nvSpPr>
              <p:cNvPr id="14395" name="Rectangle 3"/>
              <p:cNvSpPr>
                <a:spLocks noChangeArrowheads="1"/>
              </p:cNvSpPr>
              <p:nvPr/>
            </p:nvSpPr>
            <p:spPr bwMode="auto">
              <a:xfrm rot="16200000" flipV="1">
                <a:off x="50"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396" name="Rectangle 4"/>
              <p:cNvSpPr>
                <a:spLocks noChangeArrowheads="1"/>
              </p:cNvSpPr>
              <p:nvPr/>
            </p:nvSpPr>
            <p:spPr bwMode="auto">
              <a:xfrm rot="16200000" flipV="1">
                <a:off x="145"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397" name="Rectangle 5"/>
              <p:cNvSpPr>
                <a:spLocks noChangeArrowheads="1"/>
              </p:cNvSpPr>
              <p:nvPr/>
            </p:nvSpPr>
            <p:spPr bwMode="auto">
              <a:xfrm rot="16200000" flipV="1">
                <a:off x="241"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398" name="Rectangle 6"/>
              <p:cNvSpPr>
                <a:spLocks noChangeArrowheads="1"/>
              </p:cNvSpPr>
              <p:nvPr/>
            </p:nvSpPr>
            <p:spPr bwMode="auto">
              <a:xfrm rot="16200000" flipV="1">
                <a:off x="337"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399" name="Rectangle 7"/>
              <p:cNvSpPr>
                <a:spLocks noChangeArrowheads="1"/>
              </p:cNvSpPr>
              <p:nvPr/>
            </p:nvSpPr>
            <p:spPr bwMode="auto">
              <a:xfrm rot="16200000" flipV="1">
                <a:off x="433"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400" name="Rectangle 8"/>
              <p:cNvSpPr>
                <a:spLocks noChangeArrowheads="1"/>
              </p:cNvSpPr>
              <p:nvPr/>
            </p:nvSpPr>
            <p:spPr bwMode="auto">
              <a:xfrm rot="16200000" flipV="1">
                <a:off x="529"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401" name="Rectangle 9"/>
              <p:cNvSpPr>
                <a:spLocks noChangeArrowheads="1"/>
              </p:cNvSpPr>
              <p:nvPr/>
            </p:nvSpPr>
            <p:spPr bwMode="auto">
              <a:xfrm rot="16200000" flipV="1">
                <a:off x="625"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402" name="Rectangle 10"/>
              <p:cNvSpPr>
                <a:spLocks noChangeArrowheads="1"/>
              </p:cNvSpPr>
              <p:nvPr/>
            </p:nvSpPr>
            <p:spPr bwMode="auto">
              <a:xfrm rot="16200000" flipV="1">
                <a:off x="720"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403" name="Rectangle 11"/>
              <p:cNvSpPr>
                <a:spLocks noChangeArrowheads="1"/>
              </p:cNvSpPr>
              <p:nvPr/>
            </p:nvSpPr>
            <p:spPr bwMode="auto">
              <a:xfrm rot="16200000" flipV="1">
                <a:off x="816"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14404" name="Rectangle 12"/>
              <p:cNvSpPr>
                <a:spLocks noChangeArrowheads="1"/>
              </p:cNvSpPr>
              <p:nvPr/>
            </p:nvSpPr>
            <p:spPr bwMode="auto">
              <a:xfrm rot="16200000" flipV="1">
                <a:off x="912"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grpSp>
        <p:grpSp>
          <p:nvGrpSpPr>
            <p:cNvPr id="14342" name="Group 13"/>
            <p:cNvGrpSpPr>
              <a:grpSpLocks/>
            </p:cNvGrpSpPr>
            <p:nvPr/>
          </p:nvGrpSpPr>
          <p:grpSpPr bwMode="auto">
            <a:xfrm>
              <a:off x="49" y="4120"/>
              <a:ext cx="718" cy="46"/>
              <a:chOff x="49" y="4120"/>
              <a:chExt cx="718" cy="46"/>
            </a:xfrm>
          </p:grpSpPr>
          <p:sp>
            <p:nvSpPr>
              <p:cNvPr id="14387" name="Rectangle 14"/>
              <p:cNvSpPr>
                <a:spLocks noChangeArrowheads="1"/>
              </p:cNvSpPr>
              <p:nvPr/>
            </p:nvSpPr>
            <p:spPr bwMode="auto">
              <a:xfrm rot="16200000" flipV="1">
                <a:off x="50"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88" name="Rectangle 15"/>
              <p:cNvSpPr>
                <a:spLocks noChangeArrowheads="1"/>
              </p:cNvSpPr>
              <p:nvPr/>
            </p:nvSpPr>
            <p:spPr bwMode="auto">
              <a:xfrm rot="16200000" flipV="1">
                <a:off x="145"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89" name="Rectangle 16"/>
              <p:cNvSpPr>
                <a:spLocks noChangeArrowheads="1"/>
              </p:cNvSpPr>
              <p:nvPr/>
            </p:nvSpPr>
            <p:spPr bwMode="auto">
              <a:xfrm rot="16200000" flipV="1">
                <a:off x="242"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90" name="Rectangle 17"/>
              <p:cNvSpPr>
                <a:spLocks noChangeArrowheads="1"/>
              </p:cNvSpPr>
              <p:nvPr/>
            </p:nvSpPr>
            <p:spPr bwMode="auto">
              <a:xfrm rot="16200000" flipV="1">
                <a:off x="337"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91" name="Rectangle 18"/>
              <p:cNvSpPr>
                <a:spLocks noChangeArrowheads="1"/>
              </p:cNvSpPr>
              <p:nvPr/>
            </p:nvSpPr>
            <p:spPr bwMode="auto">
              <a:xfrm rot="16200000" flipV="1">
                <a:off x="433"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92" name="Rectangle 19"/>
              <p:cNvSpPr>
                <a:spLocks noChangeArrowheads="1"/>
              </p:cNvSpPr>
              <p:nvPr/>
            </p:nvSpPr>
            <p:spPr bwMode="auto">
              <a:xfrm rot="16200000" flipV="1">
                <a:off x="529"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93" name="Rectangle 20"/>
              <p:cNvSpPr>
                <a:spLocks noChangeArrowheads="1"/>
              </p:cNvSpPr>
              <p:nvPr/>
            </p:nvSpPr>
            <p:spPr bwMode="auto">
              <a:xfrm rot="16200000" flipV="1">
                <a:off x="625"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14394" name="Rectangle 21"/>
              <p:cNvSpPr>
                <a:spLocks noChangeArrowheads="1"/>
              </p:cNvSpPr>
              <p:nvPr/>
            </p:nvSpPr>
            <p:spPr bwMode="auto">
              <a:xfrm rot="16200000" flipV="1">
                <a:off x="721"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grpSp>
        <p:grpSp>
          <p:nvGrpSpPr>
            <p:cNvPr id="14343" name="Group 22"/>
            <p:cNvGrpSpPr>
              <a:grpSpLocks/>
            </p:cNvGrpSpPr>
            <p:nvPr/>
          </p:nvGrpSpPr>
          <p:grpSpPr bwMode="auto">
            <a:xfrm>
              <a:off x="49" y="4033"/>
              <a:ext cx="430" cy="46"/>
              <a:chOff x="49" y="4033"/>
              <a:chExt cx="430" cy="46"/>
            </a:xfrm>
          </p:grpSpPr>
          <p:sp>
            <p:nvSpPr>
              <p:cNvPr id="14382" name="Rectangle 23"/>
              <p:cNvSpPr>
                <a:spLocks noChangeArrowheads="1"/>
              </p:cNvSpPr>
              <p:nvPr/>
            </p:nvSpPr>
            <p:spPr bwMode="auto">
              <a:xfrm rot="16200000" flipV="1">
                <a:off x="50"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14383" name="Rectangle 24"/>
              <p:cNvSpPr>
                <a:spLocks noChangeArrowheads="1"/>
              </p:cNvSpPr>
              <p:nvPr/>
            </p:nvSpPr>
            <p:spPr bwMode="auto">
              <a:xfrm rot="16200000" flipV="1">
                <a:off x="145"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14384" name="Rectangle 25"/>
              <p:cNvSpPr>
                <a:spLocks noChangeArrowheads="1"/>
              </p:cNvSpPr>
              <p:nvPr/>
            </p:nvSpPr>
            <p:spPr bwMode="auto">
              <a:xfrm rot="16200000" flipV="1">
                <a:off x="241"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14385" name="Rectangle 26"/>
              <p:cNvSpPr>
                <a:spLocks noChangeArrowheads="1"/>
              </p:cNvSpPr>
              <p:nvPr/>
            </p:nvSpPr>
            <p:spPr bwMode="auto">
              <a:xfrm rot="16200000" flipV="1">
                <a:off x="337"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14386" name="Rectangle 27"/>
              <p:cNvSpPr>
                <a:spLocks noChangeArrowheads="1"/>
              </p:cNvSpPr>
              <p:nvPr/>
            </p:nvSpPr>
            <p:spPr bwMode="auto">
              <a:xfrm rot="16200000" flipV="1">
                <a:off x="433"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grpSp>
        <p:grpSp>
          <p:nvGrpSpPr>
            <p:cNvPr id="14344" name="Group 28"/>
            <p:cNvGrpSpPr>
              <a:grpSpLocks/>
            </p:cNvGrpSpPr>
            <p:nvPr/>
          </p:nvGrpSpPr>
          <p:grpSpPr bwMode="auto">
            <a:xfrm>
              <a:off x="49" y="3936"/>
              <a:ext cx="333" cy="47"/>
              <a:chOff x="49" y="3936"/>
              <a:chExt cx="333" cy="47"/>
            </a:xfrm>
          </p:grpSpPr>
          <p:sp>
            <p:nvSpPr>
              <p:cNvPr id="14378" name="Rectangle 29"/>
              <p:cNvSpPr>
                <a:spLocks noChangeArrowheads="1"/>
              </p:cNvSpPr>
              <p:nvPr/>
            </p:nvSpPr>
            <p:spPr bwMode="auto">
              <a:xfrm rot="16200000" flipV="1">
                <a:off x="50" y="3938"/>
                <a:ext cx="47" cy="48"/>
              </a:xfrm>
              <a:prstGeom prst="rect">
                <a:avLst/>
              </a:prstGeom>
              <a:solidFill>
                <a:srgbClr val="10167F">
                  <a:alpha val="76077"/>
                </a:srgbClr>
              </a:solidFill>
              <a:ln w="9525">
                <a:noFill/>
                <a:round/>
                <a:headEnd/>
                <a:tailEnd/>
              </a:ln>
            </p:spPr>
            <p:txBody>
              <a:bodyPr rot="10800000" wrap="none" anchor="ctr"/>
              <a:lstStyle/>
              <a:p>
                <a:endParaRPr lang="es-ES"/>
              </a:p>
            </p:txBody>
          </p:sp>
          <p:sp>
            <p:nvSpPr>
              <p:cNvPr id="14379" name="Rectangle 30"/>
              <p:cNvSpPr>
                <a:spLocks noChangeArrowheads="1"/>
              </p:cNvSpPr>
              <p:nvPr/>
            </p:nvSpPr>
            <p:spPr bwMode="auto">
              <a:xfrm rot="16200000" flipV="1">
                <a:off x="145" y="3938"/>
                <a:ext cx="47" cy="48"/>
              </a:xfrm>
              <a:prstGeom prst="rect">
                <a:avLst/>
              </a:prstGeom>
              <a:solidFill>
                <a:srgbClr val="10167F">
                  <a:alpha val="76077"/>
                </a:srgbClr>
              </a:solidFill>
              <a:ln w="9525">
                <a:noFill/>
                <a:round/>
                <a:headEnd/>
                <a:tailEnd/>
              </a:ln>
            </p:spPr>
            <p:txBody>
              <a:bodyPr rot="10800000" wrap="none" anchor="ctr"/>
              <a:lstStyle/>
              <a:p>
                <a:endParaRPr lang="es-ES"/>
              </a:p>
            </p:txBody>
          </p:sp>
          <p:sp>
            <p:nvSpPr>
              <p:cNvPr id="14380" name="Rectangle 31"/>
              <p:cNvSpPr>
                <a:spLocks noChangeArrowheads="1"/>
              </p:cNvSpPr>
              <p:nvPr/>
            </p:nvSpPr>
            <p:spPr bwMode="auto">
              <a:xfrm rot="16200000" flipV="1">
                <a:off x="243" y="3936"/>
                <a:ext cx="47" cy="47"/>
              </a:xfrm>
              <a:prstGeom prst="rect">
                <a:avLst/>
              </a:prstGeom>
              <a:solidFill>
                <a:srgbClr val="10167F">
                  <a:alpha val="76077"/>
                </a:srgbClr>
              </a:solidFill>
              <a:ln w="9525">
                <a:noFill/>
                <a:round/>
                <a:headEnd/>
                <a:tailEnd/>
              </a:ln>
            </p:spPr>
            <p:txBody>
              <a:bodyPr rot="10800000" wrap="none" anchor="ctr"/>
              <a:lstStyle/>
              <a:p>
                <a:endParaRPr lang="es-ES"/>
              </a:p>
            </p:txBody>
          </p:sp>
          <p:sp>
            <p:nvSpPr>
              <p:cNvPr id="14381" name="Rectangle 32"/>
              <p:cNvSpPr>
                <a:spLocks noChangeArrowheads="1"/>
              </p:cNvSpPr>
              <p:nvPr/>
            </p:nvSpPr>
            <p:spPr bwMode="auto">
              <a:xfrm rot="16200000" flipV="1">
                <a:off x="336" y="3938"/>
                <a:ext cx="47" cy="48"/>
              </a:xfrm>
              <a:prstGeom prst="rect">
                <a:avLst/>
              </a:prstGeom>
              <a:solidFill>
                <a:srgbClr val="10167F">
                  <a:alpha val="76077"/>
                </a:srgbClr>
              </a:solidFill>
              <a:ln w="9525">
                <a:noFill/>
                <a:round/>
                <a:headEnd/>
                <a:tailEnd/>
              </a:ln>
            </p:spPr>
            <p:txBody>
              <a:bodyPr rot="10800000" wrap="none" anchor="ctr"/>
              <a:lstStyle/>
              <a:p>
                <a:endParaRPr lang="es-ES"/>
              </a:p>
            </p:txBody>
          </p:sp>
        </p:grpSp>
        <p:grpSp>
          <p:nvGrpSpPr>
            <p:cNvPr id="14345" name="Group 33"/>
            <p:cNvGrpSpPr>
              <a:grpSpLocks/>
            </p:cNvGrpSpPr>
            <p:nvPr/>
          </p:nvGrpSpPr>
          <p:grpSpPr bwMode="auto">
            <a:xfrm>
              <a:off x="49" y="3831"/>
              <a:ext cx="333" cy="47"/>
              <a:chOff x="49" y="3831"/>
              <a:chExt cx="333" cy="47"/>
            </a:xfrm>
          </p:grpSpPr>
          <p:sp>
            <p:nvSpPr>
              <p:cNvPr id="14374" name="Rectangle 34"/>
              <p:cNvSpPr>
                <a:spLocks noChangeArrowheads="1"/>
              </p:cNvSpPr>
              <p:nvPr/>
            </p:nvSpPr>
            <p:spPr bwMode="auto">
              <a:xfrm rot="16200000" flipV="1">
                <a:off x="50" y="3833"/>
                <a:ext cx="47" cy="48"/>
              </a:xfrm>
              <a:prstGeom prst="rect">
                <a:avLst/>
              </a:prstGeom>
              <a:solidFill>
                <a:srgbClr val="10167F">
                  <a:alpha val="70195"/>
                </a:srgbClr>
              </a:solidFill>
              <a:ln w="9525">
                <a:noFill/>
                <a:round/>
                <a:headEnd/>
                <a:tailEnd/>
              </a:ln>
            </p:spPr>
            <p:txBody>
              <a:bodyPr rot="10800000" wrap="none" anchor="ctr"/>
              <a:lstStyle/>
              <a:p>
                <a:endParaRPr lang="es-ES"/>
              </a:p>
            </p:txBody>
          </p:sp>
          <p:sp>
            <p:nvSpPr>
              <p:cNvPr id="14375" name="Rectangle 35"/>
              <p:cNvSpPr>
                <a:spLocks noChangeArrowheads="1"/>
              </p:cNvSpPr>
              <p:nvPr/>
            </p:nvSpPr>
            <p:spPr bwMode="auto">
              <a:xfrm rot="16200000" flipV="1">
                <a:off x="145" y="3833"/>
                <a:ext cx="47" cy="48"/>
              </a:xfrm>
              <a:prstGeom prst="rect">
                <a:avLst/>
              </a:prstGeom>
              <a:solidFill>
                <a:srgbClr val="10167F">
                  <a:alpha val="70195"/>
                </a:srgbClr>
              </a:solidFill>
              <a:ln w="9525">
                <a:noFill/>
                <a:round/>
                <a:headEnd/>
                <a:tailEnd/>
              </a:ln>
            </p:spPr>
            <p:txBody>
              <a:bodyPr rot="10800000" wrap="none" anchor="ctr"/>
              <a:lstStyle/>
              <a:p>
                <a:endParaRPr lang="es-ES"/>
              </a:p>
            </p:txBody>
          </p:sp>
          <p:sp>
            <p:nvSpPr>
              <p:cNvPr id="14376" name="Rectangle 36"/>
              <p:cNvSpPr>
                <a:spLocks noChangeArrowheads="1"/>
              </p:cNvSpPr>
              <p:nvPr/>
            </p:nvSpPr>
            <p:spPr bwMode="auto">
              <a:xfrm rot="16200000" flipV="1">
                <a:off x="243" y="3831"/>
                <a:ext cx="47" cy="47"/>
              </a:xfrm>
              <a:prstGeom prst="rect">
                <a:avLst/>
              </a:prstGeom>
              <a:solidFill>
                <a:srgbClr val="10167F">
                  <a:alpha val="70195"/>
                </a:srgbClr>
              </a:solidFill>
              <a:ln w="9525">
                <a:noFill/>
                <a:round/>
                <a:headEnd/>
                <a:tailEnd/>
              </a:ln>
            </p:spPr>
            <p:txBody>
              <a:bodyPr rot="10800000" wrap="none" anchor="ctr"/>
              <a:lstStyle/>
              <a:p>
                <a:endParaRPr lang="es-ES"/>
              </a:p>
            </p:txBody>
          </p:sp>
          <p:sp>
            <p:nvSpPr>
              <p:cNvPr id="14377" name="Rectangle 37"/>
              <p:cNvSpPr>
                <a:spLocks noChangeArrowheads="1"/>
              </p:cNvSpPr>
              <p:nvPr/>
            </p:nvSpPr>
            <p:spPr bwMode="auto">
              <a:xfrm rot="16200000" flipV="1">
                <a:off x="336" y="3833"/>
                <a:ext cx="47" cy="48"/>
              </a:xfrm>
              <a:prstGeom prst="rect">
                <a:avLst/>
              </a:prstGeom>
              <a:solidFill>
                <a:srgbClr val="10167F">
                  <a:alpha val="70195"/>
                </a:srgbClr>
              </a:solidFill>
              <a:ln w="9525">
                <a:noFill/>
                <a:round/>
                <a:headEnd/>
                <a:tailEnd/>
              </a:ln>
            </p:spPr>
            <p:txBody>
              <a:bodyPr rot="10800000" wrap="none" anchor="ctr"/>
              <a:lstStyle/>
              <a:p>
                <a:endParaRPr lang="es-ES"/>
              </a:p>
            </p:txBody>
          </p:sp>
        </p:grpSp>
        <p:grpSp>
          <p:nvGrpSpPr>
            <p:cNvPr id="14346" name="Group 38"/>
            <p:cNvGrpSpPr>
              <a:grpSpLocks/>
            </p:cNvGrpSpPr>
            <p:nvPr/>
          </p:nvGrpSpPr>
          <p:grpSpPr bwMode="auto">
            <a:xfrm>
              <a:off x="49" y="3744"/>
              <a:ext cx="238" cy="47"/>
              <a:chOff x="49" y="3744"/>
              <a:chExt cx="238" cy="47"/>
            </a:xfrm>
          </p:grpSpPr>
          <p:sp>
            <p:nvSpPr>
              <p:cNvPr id="14371" name="Rectangle 39"/>
              <p:cNvSpPr>
                <a:spLocks noChangeArrowheads="1"/>
              </p:cNvSpPr>
              <p:nvPr/>
            </p:nvSpPr>
            <p:spPr bwMode="auto">
              <a:xfrm rot="16200000" flipV="1">
                <a:off x="50" y="3746"/>
                <a:ext cx="47" cy="48"/>
              </a:xfrm>
              <a:prstGeom prst="rect">
                <a:avLst/>
              </a:prstGeom>
              <a:solidFill>
                <a:srgbClr val="10167F">
                  <a:alpha val="63921"/>
                </a:srgbClr>
              </a:solidFill>
              <a:ln w="9525">
                <a:noFill/>
                <a:round/>
                <a:headEnd/>
                <a:tailEnd/>
              </a:ln>
            </p:spPr>
            <p:txBody>
              <a:bodyPr rot="10800000" wrap="none" anchor="ctr"/>
              <a:lstStyle/>
              <a:p>
                <a:endParaRPr lang="es-ES"/>
              </a:p>
            </p:txBody>
          </p:sp>
          <p:sp>
            <p:nvSpPr>
              <p:cNvPr id="14372" name="Rectangle 40"/>
              <p:cNvSpPr>
                <a:spLocks noChangeArrowheads="1"/>
              </p:cNvSpPr>
              <p:nvPr/>
            </p:nvSpPr>
            <p:spPr bwMode="auto">
              <a:xfrm rot="16200000" flipV="1">
                <a:off x="145" y="3746"/>
                <a:ext cx="47" cy="48"/>
              </a:xfrm>
              <a:prstGeom prst="rect">
                <a:avLst/>
              </a:prstGeom>
              <a:solidFill>
                <a:srgbClr val="10167F">
                  <a:alpha val="63921"/>
                </a:srgbClr>
              </a:solidFill>
              <a:ln w="9525">
                <a:noFill/>
                <a:round/>
                <a:headEnd/>
                <a:tailEnd/>
              </a:ln>
            </p:spPr>
            <p:txBody>
              <a:bodyPr rot="10800000" wrap="none" anchor="ctr"/>
              <a:lstStyle/>
              <a:p>
                <a:endParaRPr lang="es-ES"/>
              </a:p>
            </p:txBody>
          </p:sp>
          <p:sp>
            <p:nvSpPr>
              <p:cNvPr id="14373" name="Rectangle 41"/>
              <p:cNvSpPr>
                <a:spLocks noChangeArrowheads="1"/>
              </p:cNvSpPr>
              <p:nvPr/>
            </p:nvSpPr>
            <p:spPr bwMode="auto">
              <a:xfrm rot="16200000" flipV="1">
                <a:off x="243" y="3744"/>
                <a:ext cx="47" cy="47"/>
              </a:xfrm>
              <a:prstGeom prst="rect">
                <a:avLst/>
              </a:prstGeom>
              <a:solidFill>
                <a:srgbClr val="10167F">
                  <a:alpha val="63921"/>
                </a:srgbClr>
              </a:solidFill>
              <a:ln w="9525">
                <a:noFill/>
                <a:round/>
                <a:headEnd/>
                <a:tailEnd/>
              </a:ln>
            </p:spPr>
            <p:txBody>
              <a:bodyPr rot="10800000" wrap="none" anchor="ctr"/>
              <a:lstStyle/>
              <a:p>
                <a:endParaRPr lang="es-ES"/>
              </a:p>
            </p:txBody>
          </p:sp>
        </p:grpSp>
        <p:grpSp>
          <p:nvGrpSpPr>
            <p:cNvPr id="14347" name="Group 42"/>
            <p:cNvGrpSpPr>
              <a:grpSpLocks/>
            </p:cNvGrpSpPr>
            <p:nvPr/>
          </p:nvGrpSpPr>
          <p:grpSpPr bwMode="auto">
            <a:xfrm>
              <a:off x="49" y="3648"/>
              <a:ext cx="238" cy="47"/>
              <a:chOff x="49" y="3648"/>
              <a:chExt cx="238" cy="47"/>
            </a:xfrm>
          </p:grpSpPr>
          <p:sp>
            <p:nvSpPr>
              <p:cNvPr id="14368" name="Rectangle 43"/>
              <p:cNvSpPr>
                <a:spLocks noChangeArrowheads="1"/>
              </p:cNvSpPr>
              <p:nvPr/>
            </p:nvSpPr>
            <p:spPr bwMode="auto">
              <a:xfrm rot="16200000" flipV="1">
                <a:off x="50" y="3650"/>
                <a:ext cx="47" cy="48"/>
              </a:xfrm>
              <a:prstGeom prst="rect">
                <a:avLst/>
              </a:prstGeom>
              <a:solidFill>
                <a:srgbClr val="10167F">
                  <a:alpha val="58038"/>
                </a:srgbClr>
              </a:solidFill>
              <a:ln w="9525">
                <a:noFill/>
                <a:round/>
                <a:headEnd/>
                <a:tailEnd/>
              </a:ln>
            </p:spPr>
            <p:txBody>
              <a:bodyPr rot="10800000" wrap="none" anchor="ctr"/>
              <a:lstStyle/>
              <a:p>
                <a:endParaRPr lang="es-ES"/>
              </a:p>
            </p:txBody>
          </p:sp>
          <p:sp>
            <p:nvSpPr>
              <p:cNvPr id="14369" name="Rectangle 44"/>
              <p:cNvSpPr>
                <a:spLocks noChangeArrowheads="1"/>
              </p:cNvSpPr>
              <p:nvPr/>
            </p:nvSpPr>
            <p:spPr bwMode="auto">
              <a:xfrm rot="16200000" flipV="1">
                <a:off x="145" y="3650"/>
                <a:ext cx="47" cy="48"/>
              </a:xfrm>
              <a:prstGeom prst="rect">
                <a:avLst/>
              </a:prstGeom>
              <a:solidFill>
                <a:srgbClr val="10167F">
                  <a:alpha val="58038"/>
                </a:srgbClr>
              </a:solidFill>
              <a:ln w="9525">
                <a:noFill/>
                <a:round/>
                <a:headEnd/>
                <a:tailEnd/>
              </a:ln>
            </p:spPr>
            <p:txBody>
              <a:bodyPr rot="10800000" wrap="none" anchor="ctr"/>
              <a:lstStyle/>
              <a:p>
                <a:endParaRPr lang="es-ES"/>
              </a:p>
            </p:txBody>
          </p:sp>
          <p:sp>
            <p:nvSpPr>
              <p:cNvPr id="14370" name="Rectangle 45"/>
              <p:cNvSpPr>
                <a:spLocks noChangeArrowheads="1"/>
              </p:cNvSpPr>
              <p:nvPr/>
            </p:nvSpPr>
            <p:spPr bwMode="auto">
              <a:xfrm rot="16200000" flipV="1">
                <a:off x="243" y="3648"/>
                <a:ext cx="47" cy="47"/>
              </a:xfrm>
              <a:prstGeom prst="rect">
                <a:avLst/>
              </a:prstGeom>
              <a:solidFill>
                <a:srgbClr val="10167F">
                  <a:alpha val="58038"/>
                </a:srgbClr>
              </a:solidFill>
              <a:ln w="9525">
                <a:noFill/>
                <a:round/>
                <a:headEnd/>
                <a:tailEnd/>
              </a:ln>
            </p:spPr>
            <p:txBody>
              <a:bodyPr rot="10800000" wrap="none" anchor="ctr"/>
              <a:lstStyle/>
              <a:p>
                <a:endParaRPr lang="es-ES"/>
              </a:p>
            </p:txBody>
          </p:sp>
        </p:grpSp>
        <p:grpSp>
          <p:nvGrpSpPr>
            <p:cNvPr id="14348" name="Group 46"/>
            <p:cNvGrpSpPr>
              <a:grpSpLocks/>
            </p:cNvGrpSpPr>
            <p:nvPr/>
          </p:nvGrpSpPr>
          <p:grpSpPr bwMode="auto">
            <a:xfrm>
              <a:off x="49" y="3543"/>
              <a:ext cx="238" cy="47"/>
              <a:chOff x="49" y="3543"/>
              <a:chExt cx="238" cy="47"/>
            </a:xfrm>
          </p:grpSpPr>
          <p:sp>
            <p:nvSpPr>
              <p:cNvPr id="14365" name="Rectangle 47"/>
              <p:cNvSpPr>
                <a:spLocks noChangeArrowheads="1"/>
              </p:cNvSpPr>
              <p:nvPr/>
            </p:nvSpPr>
            <p:spPr bwMode="auto">
              <a:xfrm rot="16200000" flipV="1">
                <a:off x="50" y="3545"/>
                <a:ext cx="47" cy="48"/>
              </a:xfrm>
              <a:prstGeom prst="rect">
                <a:avLst/>
              </a:prstGeom>
              <a:solidFill>
                <a:srgbClr val="10167F">
                  <a:alpha val="52156"/>
                </a:srgbClr>
              </a:solidFill>
              <a:ln w="9525">
                <a:noFill/>
                <a:round/>
                <a:headEnd/>
                <a:tailEnd/>
              </a:ln>
            </p:spPr>
            <p:txBody>
              <a:bodyPr rot="10800000" wrap="none" anchor="ctr"/>
              <a:lstStyle/>
              <a:p>
                <a:endParaRPr lang="es-ES"/>
              </a:p>
            </p:txBody>
          </p:sp>
          <p:sp>
            <p:nvSpPr>
              <p:cNvPr id="14366" name="Rectangle 48"/>
              <p:cNvSpPr>
                <a:spLocks noChangeArrowheads="1"/>
              </p:cNvSpPr>
              <p:nvPr/>
            </p:nvSpPr>
            <p:spPr bwMode="auto">
              <a:xfrm rot="16200000" flipV="1">
                <a:off x="145" y="3545"/>
                <a:ext cx="47" cy="48"/>
              </a:xfrm>
              <a:prstGeom prst="rect">
                <a:avLst/>
              </a:prstGeom>
              <a:solidFill>
                <a:srgbClr val="10167F">
                  <a:alpha val="52156"/>
                </a:srgbClr>
              </a:solidFill>
              <a:ln w="9525">
                <a:noFill/>
                <a:round/>
                <a:headEnd/>
                <a:tailEnd/>
              </a:ln>
            </p:spPr>
            <p:txBody>
              <a:bodyPr rot="10800000" wrap="none" anchor="ctr"/>
              <a:lstStyle/>
              <a:p>
                <a:endParaRPr lang="es-ES"/>
              </a:p>
            </p:txBody>
          </p:sp>
          <p:sp>
            <p:nvSpPr>
              <p:cNvPr id="14367" name="Rectangle 49"/>
              <p:cNvSpPr>
                <a:spLocks noChangeArrowheads="1"/>
              </p:cNvSpPr>
              <p:nvPr/>
            </p:nvSpPr>
            <p:spPr bwMode="auto">
              <a:xfrm rot="16200000" flipV="1">
                <a:off x="243" y="3543"/>
                <a:ext cx="47" cy="47"/>
              </a:xfrm>
              <a:prstGeom prst="rect">
                <a:avLst/>
              </a:prstGeom>
              <a:solidFill>
                <a:srgbClr val="10167F">
                  <a:alpha val="52156"/>
                </a:srgbClr>
              </a:solidFill>
              <a:ln w="9525">
                <a:noFill/>
                <a:round/>
                <a:headEnd/>
                <a:tailEnd/>
              </a:ln>
            </p:spPr>
            <p:txBody>
              <a:bodyPr rot="10800000" wrap="none" anchor="ctr"/>
              <a:lstStyle/>
              <a:p>
                <a:endParaRPr lang="es-ES"/>
              </a:p>
            </p:txBody>
          </p:sp>
        </p:grpSp>
        <p:grpSp>
          <p:nvGrpSpPr>
            <p:cNvPr id="14349" name="Group 50"/>
            <p:cNvGrpSpPr>
              <a:grpSpLocks/>
            </p:cNvGrpSpPr>
            <p:nvPr/>
          </p:nvGrpSpPr>
          <p:grpSpPr bwMode="auto">
            <a:xfrm>
              <a:off x="49" y="3457"/>
              <a:ext cx="142" cy="46"/>
              <a:chOff x="49" y="3457"/>
              <a:chExt cx="142" cy="46"/>
            </a:xfrm>
          </p:grpSpPr>
          <p:sp>
            <p:nvSpPr>
              <p:cNvPr id="14363" name="Rectangle 51"/>
              <p:cNvSpPr>
                <a:spLocks noChangeArrowheads="1"/>
              </p:cNvSpPr>
              <p:nvPr/>
            </p:nvSpPr>
            <p:spPr bwMode="auto">
              <a:xfrm rot="16200000" flipV="1">
                <a:off x="50" y="3458"/>
                <a:ext cx="47" cy="48"/>
              </a:xfrm>
              <a:prstGeom prst="rect">
                <a:avLst/>
              </a:prstGeom>
              <a:solidFill>
                <a:srgbClr val="10167F">
                  <a:alpha val="45882"/>
                </a:srgbClr>
              </a:solidFill>
              <a:ln w="9525">
                <a:noFill/>
                <a:round/>
                <a:headEnd/>
                <a:tailEnd/>
              </a:ln>
            </p:spPr>
            <p:txBody>
              <a:bodyPr rot="10800000" wrap="none" anchor="ctr"/>
              <a:lstStyle/>
              <a:p>
                <a:endParaRPr lang="es-ES"/>
              </a:p>
            </p:txBody>
          </p:sp>
          <p:sp>
            <p:nvSpPr>
              <p:cNvPr id="14364" name="Rectangle 52"/>
              <p:cNvSpPr>
                <a:spLocks noChangeArrowheads="1"/>
              </p:cNvSpPr>
              <p:nvPr/>
            </p:nvSpPr>
            <p:spPr bwMode="auto">
              <a:xfrm rot="16200000" flipV="1">
                <a:off x="145" y="3458"/>
                <a:ext cx="47" cy="48"/>
              </a:xfrm>
              <a:prstGeom prst="rect">
                <a:avLst/>
              </a:prstGeom>
              <a:solidFill>
                <a:srgbClr val="10167F">
                  <a:alpha val="45882"/>
                </a:srgbClr>
              </a:solidFill>
              <a:ln w="9525">
                <a:noFill/>
                <a:round/>
                <a:headEnd/>
                <a:tailEnd/>
              </a:ln>
            </p:spPr>
            <p:txBody>
              <a:bodyPr rot="10800000" wrap="none" anchor="ctr"/>
              <a:lstStyle/>
              <a:p>
                <a:endParaRPr lang="es-ES"/>
              </a:p>
            </p:txBody>
          </p:sp>
        </p:grpSp>
        <p:grpSp>
          <p:nvGrpSpPr>
            <p:cNvPr id="14350" name="Group 53"/>
            <p:cNvGrpSpPr>
              <a:grpSpLocks/>
            </p:cNvGrpSpPr>
            <p:nvPr/>
          </p:nvGrpSpPr>
          <p:grpSpPr bwMode="auto">
            <a:xfrm>
              <a:off x="49" y="3361"/>
              <a:ext cx="142" cy="46"/>
              <a:chOff x="49" y="3361"/>
              <a:chExt cx="142" cy="46"/>
            </a:xfrm>
          </p:grpSpPr>
          <p:sp>
            <p:nvSpPr>
              <p:cNvPr id="14361" name="Rectangle 54"/>
              <p:cNvSpPr>
                <a:spLocks noChangeArrowheads="1"/>
              </p:cNvSpPr>
              <p:nvPr/>
            </p:nvSpPr>
            <p:spPr bwMode="auto">
              <a:xfrm rot="16200000" flipV="1">
                <a:off x="50" y="3362"/>
                <a:ext cx="47" cy="48"/>
              </a:xfrm>
              <a:prstGeom prst="rect">
                <a:avLst/>
              </a:prstGeom>
              <a:solidFill>
                <a:srgbClr val="10167F">
                  <a:alpha val="39999"/>
                </a:srgbClr>
              </a:solidFill>
              <a:ln w="9525">
                <a:noFill/>
                <a:round/>
                <a:headEnd/>
                <a:tailEnd/>
              </a:ln>
            </p:spPr>
            <p:txBody>
              <a:bodyPr rot="10800000" wrap="none" anchor="ctr"/>
              <a:lstStyle/>
              <a:p>
                <a:endParaRPr lang="es-ES"/>
              </a:p>
            </p:txBody>
          </p:sp>
          <p:sp>
            <p:nvSpPr>
              <p:cNvPr id="14362" name="Rectangle 55"/>
              <p:cNvSpPr>
                <a:spLocks noChangeArrowheads="1"/>
              </p:cNvSpPr>
              <p:nvPr/>
            </p:nvSpPr>
            <p:spPr bwMode="auto">
              <a:xfrm rot="16200000" flipV="1">
                <a:off x="145" y="3362"/>
                <a:ext cx="47" cy="48"/>
              </a:xfrm>
              <a:prstGeom prst="rect">
                <a:avLst/>
              </a:prstGeom>
              <a:solidFill>
                <a:srgbClr val="10167F">
                  <a:alpha val="39999"/>
                </a:srgbClr>
              </a:solidFill>
              <a:ln w="9525">
                <a:noFill/>
                <a:round/>
                <a:headEnd/>
                <a:tailEnd/>
              </a:ln>
            </p:spPr>
            <p:txBody>
              <a:bodyPr rot="10800000" wrap="none" anchor="ctr"/>
              <a:lstStyle/>
              <a:p>
                <a:endParaRPr lang="es-ES"/>
              </a:p>
            </p:txBody>
          </p:sp>
        </p:grpSp>
        <p:grpSp>
          <p:nvGrpSpPr>
            <p:cNvPr id="14351" name="Group 56"/>
            <p:cNvGrpSpPr>
              <a:grpSpLocks/>
            </p:cNvGrpSpPr>
            <p:nvPr/>
          </p:nvGrpSpPr>
          <p:grpSpPr bwMode="auto">
            <a:xfrm>
              <a:off x="49" y="3256"/>
              <a:ext cx="142" cy="46"/>
              <a:chOff x="49" y="3256"/>
              <a:chExt cx="142" cy="46"/>
            </a:xfrm>
          </p:grpSpPr>
          <p:sp>
            <p:nvSpPr>
              <p:cNvPr id="14359" name="Rectangle 57"/>
              <p:cNvSpPr>
                <a:spLocks noChangeArrowheads="1"/>
              </p:cNvSpPr>
              <p:nvPr/>
            </p:nvSpPr>
            <p:spPr bwMode="auto">
              <a:xfrm rot="16200000" flipV="1">
                <a:off x="50" y="3257"/>
                <a:ext cx="47" cy="48"/>
              </a:xfrm>
              <a:prstGeom prst="rect">
                <a:avLst/>
              </a:prstGeom>
              <a:solidFill>
                <a:srgbClr val="10167F">
                  <a:alpha val="34117"/>
                </a:srgbClr>
              </a:solidFill>
              <a:ln w="9525">
                <a:noFill/>
                <a:round/>
                <a:headEnd/>
                <a:tailEnd/>
              </a:ln>
            </p:spPr>
            <p:txBody>
              <a:bodyPr rot="10800000" wrap="none" anchor="ctr"/>
              <a:lstStyle/>
              <a:p>
                <a:endParaRPr lang="es-ES"/>
              </a:p>
            </p:txBody>
          </p:sp>
          <p:sp>
            <p:nvSpPr>
              <p:cNvPr id="14360" name="Rectangle 58"/>
              <p:cNvSpPr>
                <a:spLocks noChangeArrowheads="1"/>
              </p:cNvSpPr>
              <p:nvPr/>
            </p:nvSpPr>
            <p:spPr bwMode="auto">
              <a:xfrm rot="16200000" flipV="1">
                <a:off x="145" y="3257"/>
                <a:ext cx="47" cy="48"/>
              </a:xfrm>
              <a:prstGeom prst="rect">
                <a:avLst/>
              </a:prstGeom>
              <a:solidFill>
                <a:srgbClr val="10167F">
                  <a:alpha val="34117"/>
                </a:srgbClr>
              </a:solidFill>
              <a:ln w="9525">
                <a:noFill/>
                <a:round/>
                <a:headEnd/>
                <a:tailEnd/>
              </a:ln>
            </p:spPr>
            <p:txBody>
              <a:bodyPr rot="10800000" wrap="none" anchor="ctr"/>
              <a:lstStyle/>
              <a:p>
                <a:endParaRPr lang="es-ES"/>
              </a:p>
            </p:txBody>
          </p:sp>
        </p:grpSp>
        <p:grpSp>
          <p:nvGrpSpPr>
            <p:cNvPr id="14352" name="Group 59"/>
            <p:cNvGrpSpPr>
              <a:grpSpLocks/>
            </p:cNvGrpSpPr>
            <p:nvPr/>
          </p:nvGrpSpPr>
          <p:grpSpPr bwMode="auto">
            <a:xfrm>
              <a:off x="49" y="3169"/>
              <a:ext cx="142" cy="46"/>
              <a:chOff x="49" y="3169"/>
              <a:chExt cx="142" cy="46"/>
            </a:xfrm>
          </p:grpSpPr>
          <p:sp>
            <p:nvSpPr>
              <p:cNvPr id="14357" name="Rectangle 60"/>
              <p:cNvSpPr>
                <a:spLocks noChangeArrowheads="1"/>
              </p:cNvSpPr>
              <p:nvPr/>
            </p:nvSpPr>
            <p:spPr bwMode="auto">
              <a:xfrm rot="16200000" flipV="1">
                <a:off x="50" y="3170"/>
                <a:ext cx="47" cy="48"/>
              </a:xfrm>
              <a:prstGeom prst="rect">
                <a:avLst/>
              </a:prstGeom>
              <a:solidFill>
                <a:srgbClr val="10167F">
                  <a:alpha val="27843"/>
                </a:srgbClr>
              </a:solidFill>
              <a:ln w="9525">
                <a:noFill/>
                <a:round/>
                <a:headEnd/>
                <a:tailEnd/>
              </a:ln>
            </p:spPr>
            <p:txBody>
              <a:bodyPr rot="10800000" wrap="none" anchor="ctr"/>
              <a:lstStyle/>
              <a:p>
                <a:endParaRPr lang="es-ES"/>
              </a:p>
            </p:txBody>
          </p:sp>
          <p:sp>
            <p:nvSpPr>
              <p:cNvPr id="14358" name="Rectangle 61"/>
              <p:cNvSpPr>
                <a:spLocks noChangeArrowheads="1"/>
              </p:cNvSpPr>
              <p:nvPr/>
            </p:nvSpPr>
            <p:spPr bwMode="auto">
              <a:xfrm rot="16200000" flipV="1">
                <a:off x="145" y="3170"/>
                <a:ext cx="47" cy="48"/>
              </a:xfrm>
              <a:prstGeom prst="rect">
                <a:avLst/>
              </a:prstGeom>
              <a:solidFill>
                <a:srgbClr val="10167F">
                  <a:alpha val="27843"/>
                </a:srgbClr>
              </a:solidFill>
              <a:ln w="9525">
                <a:noFill/>
                <a:round/>
                <a:headEnd/>
                <a:tailEnd/>
              </a:ln>
            </p:spPr>
            <p:txBody>
              <a:bodyPr rot="10800000" wrap="none" anchor="ctr"/>
              <a:lstStyle/>
              <a:p>
                <a:endParaRPr lang="es-ES"/>
              </a:p>
            </p:txBody>
          </p:sp>
        </p:grpSp>
        <p:sp>
          <p:nvSpPr>
            <p:cNvPr id="14353" name="Rectangle 62"/>
            <p:cNvSpPr>
              <a:spLocks noChangeArrowheads="1"/>
            </p:cNvSpPr>
            <p:nvPr/>
          </p:nvSpPr>
          <p:spPr bwMode="auto">
            <a:xfrm rot="16200000" flipV="1">
              <a:off x="51" y="3072"/>
              <a:ext cx="48" cy="48"/>
            </a:xfrm>
            <a:prstGeom prst="rect">
              <a:avLst/>
            </a:prstGeom>
            <a:solidFill>
              <a:srgbClr val="10167F">
                <a:alpha val="21960"/>
              </a:srgbClr>
            </a:solidFill>
            <a:ln w="9525">
              <a:noFill/>
              <a:round/>
              <a:headEnd/>
              <a:tailEnd/>
            </a:ln>
          </p:spPr>
          <p:txBody>
            <a:bodyPr rot="10800000" wrap="none" anchor="ctr"/>
            <a:lstStyle/>
            <a:p>
              <a:endParaRPr lang="es-ES"/>
            </a:p>
          </p:txBody>
        </p:sp>
        <p:sp>
          <p:nvSpPr>
            <p:cNvPr id="14354" name="Rectangle 63"/>
            <p:cNvSpPr>
              <a:spLocks noChangeArrowheads="1"/>
            </p:cNvSpPr>
            <p:nvPr/>
          </p:nvSpPr>
          <p:spPr bwMode="auto">
            <a:xfrm rot="16200000" flipV="1">
              <a:off x="51" y="2967"/>
              <a:ext cx="48" cy="48"/>
            </a:xfrm>
            <a:prstGeom prst="rect">
              <a:avLst/>
            </a:prstGeom>
            <a:solidFill>
              <a:srgbClr val="10167F">
                <a:alpha val="16078"/>
              </a:srgbClr>
            </a:solidFill>
            <a:ln w="9525">
              <a:noFill/>
              <a:round/>
              <a:headEnd/>
              <a:tailEnd/>
            </a:ln>
          </p:spPr>
          <p:txBody>
            <a:bodyPr rot="10800000" wrap="none" anchor="ctr"/>
            <a:lstStyle/>
            <a:p>
              <a:endParaRPr lang="es-ES"/>
            </a:p>
          </p:txBody>
        </p:sp>
        <p:sp>
          <p:nvSpPr>
            <p:cNvPr id="14355" name="Rectangle 64"/>
            <p:cNvSpPr>
              <a:spLocks noChangeArrowheads="1"/>
            </p:cNvSpPr>
            <p:nvPr/>
          </p:nvSpPr>
          <p:spPr bwMode="auto">
            <a:xfrm rot="16200000" flipV="1">
              <a:off x="51" y="2880"/>
              <a:ext cx="48" cy="48"/>
            </a:xfrm>
            <a:prstGeom prst="rect">
              <a:avLst/>
            </a:prstGeom>
            <a:solidFill>
              <a:srgbClr val="10167F">
                <a:alpha val="9804"/>
              </a:srgbClr>
            </a:solidFill>
            <a:ln w="9525">
              <a:noFill/>
              <a:round/>
              <a:headEnd/>
              <a:tailEnd/>
            </a:ln>
          </p:spPr>
          <p:txBody>
            <a:bodyPr rot="10800000" wrap="none" anchor="ctr"/>
            <a:lstStyle/>
            <a:p>
              <a:endParaRPr lang="es-ES"/>
            </a:p>
          </p:txBody>
        </p:sp>
        <p:sp>
          <p:nvSpPr>
            <p:cNvPr id="14356" name="Rectangle 65"/>
            <p:cNvSpPr>
              <a:spLocks noChangeArrowheads="1"/>
            </p:cNvSpPr>
            <p:nvPr/>
          </p:nvSpPr>
          <p:spPr bwMode="auto">
            <a:xfrm rot="16200000" flipV="1">
              <a:off x="51" y="2784"/>
              <a:ext cx="48" cy="48"/>
            </a:xfrm>
            <a:prstGeom prst="rect">
              <a:avLst/>
            </a:prstGeom>
            <a:solidFill>
              <a:srgbClr val="10167F">
                <a:alpha val="3922"/>
              </a:srgbClr>
            </a:solidFill>
            <a:ln w="9525">
              <a:noFill/>
              <a:round/>
              <a:headEnd/>
              <a:tailEnd/>
            </a:ln>
          </p:spPr>
          <p:txBody>
            <a:bodyPr rot="10800000" wrap="none" anchor="ctr"/>
            <a:lstStyle/>
            <a:p>
              <a:endParaRPr lang="es-ES"/>
            </a:p>
          </p:txBody>
        </p:sp>
      </p:grpSp>
      <p:sp>
        <p:nvSpPr>
          <p:cNvPr id="14339" name="Text Box 66"/>
          <p:cNvSpPr txBox="1">
            <a:spLocks noChangeArrowheads="1"/>
          </p:cNvSpPr>
          <p:nvPr/>
        </p:nvSpPr>
        <p:spPr bwMode="auto">
          <a:xfrm>
            <a:off x="381000" y="3590925"/>
            <a:ext cx="7772400" cy="1711325"/>
          </a:xfrm>
          <a:prstGeom prst="rect">
            <a:avLst/>
          </a:prstGeom>
          <a:noFill/>
          <a:ln w="9525">
            <a:noFill/>
            <a:round/>
            <a:headEnd/>
            <a:tailEnd/>
          </a:ln>
        </p:spPr>
        <p:txBody>
          <a:bodyPr lIns="0" tIns="46800" rIns="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solidFill>
                  <a:srgbClr val="FFFFFF"/>
                </a:solidFill>
                <a:latin typeface="Corbel" pitchFamily="32" charset="0"/>
              </a:rPr>
              <a:t>Addressing heterogeneity, failures and variability in high-performance </a:t>
            </a:r>
            <a:r>
              <a:rPr lang="en-US" sz="3600" b="1" dirty="0" err="1" smtClean="0">
                <a:solidFill>
                  <a:srgbClr val="FFFFFF"/>
                </a:solidFill>
                <a:latin typeface="Corbel" pitchFamily="32" charset="0"/>
              </a:rPr>
              <a:t>NoCs</a:t>
            </a:r>
            <a:r>
              <a:rPr lang="en-GB" sz="3800" b="1" dirty="0">
                <a:solidFill>
                  <a:srgbClr val="FFFFFF"/>
                </a:solidFill>
                <a:latin typeface="Corbel" pitchFamily="32" charset="0"/>
              </a:rPr>
              <a:t/>
            </a:r>
            <a:br>
              <a:rPr lang="en-GB" sz="3800" b="1" dirty="0">
                <a:solidFill>
                  <a:srgbClr val="FFFFFF"/>
                </a:solidFill>
                <a:latin typeface="Corbel" pitchFamily="32" charset="0"/>
              </a:rPr>
            </a:br>
            <a:endParaRPr lang="en-GB" sz="3800" b="1" dirty="0">
              <a:solidFill>
                <a:srgbClr val="FFFFFF"/>
              </a:solidFill>
              <a:latin typeface="Corbel" pitchFamily="32" charset="0"/>
            </a:endParaRPr>
          </a:p>
        </p:txBody>
      </p:sp>
      <p:sp>
        <p:nvSpPr>
          <p:cNvPr id="14340" name="Text Box 67"/>
          <p:cNvSpPr txBox="1">
            <a:spLocks noChangeArrowheads="1"/>
          </p:cNvSpPr>
          <p:nvPr/>
        </p:nvSpPr>
        <p:spPr bwMode="auto">
          <a:xfrm>
            <a:off x="2087563" y="4808538"/>
            <a:ext cx="7019925" cy="849312"/>
          </a:xfrm>
          <a:prstGeom prst="rect">
            <a:avLst/>
          </a:prstGeom>
          <a:noFill/>
          <a:ln w="9525">
            <a:noFill/>
            <a:round/>
            <a:headEnd/>
            <a:tailEnd/>
          </a:ln>
        </p:spPr>
        <p:txBody>
          <a:bodyPr lIns="0" tIns="46800" rIns="0" bIns="46800"/>
          <a:lstStyle/>
          <a:p>
            <a:pPr>
              <a:lnSpc>
                <a:spcPct val="10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FF99"/>
                </a:solidFill>
              </a:rPr>
              <a:t>José Duato</a:t>
            </a:r>
          </a:p>
          <a:p>
            <a:pPr>
              <a:lnSpc>
                <a:spcPct val="10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i="1">
                <a:solidFill>
                  <a:srgbClr val="FFFFFF"/>
                </a:solidFill>
              </a:rPr>
              <a:t>Parallel Architectures Group (GAP)</a:t>
            </a:r>
          </a:p>
          <a:p>
            <a:pPr>
              <a:lnSpc>
                <a:spcPct val="10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i="1">
                <a:solidFill>
                  <a:srgbClr val="FFFFFF"/>
                </a:solidFill>
              </a:rPr>
              <a:t>Technical University of Valencia (UPV)</a:t>
            </a:r>
          </a:p>
          <a:p>
            <a:pPr>
              <a:lnSpc>
                <a:spcPct val="10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i="1">
                <a:solidFill>
                  <a:srgbClr val="FFFFFF"/>
                </a:solidFill>
              </a:rPr>
              <a:t>Spain</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0483"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Due to the existence of different kinds of devices</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Access to external memory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On-chip memory controllers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Different number of cores and memory controllers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Example: GPUs with hundreds of cores and less than ten memory controllers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1507" name="Rectangle 2"/>
          <p:cNvSpPr>
            <a:spLocks noChangeArrowheads="1"/>
          </p:cNvSpPr>
          <p:nvPr/>
        </p:nvSpPr>
        <p:spPr bwMode="auto">
          <a:xfrm>
            <a:off x="1619250" y="1268413"/>
            <a:ext cx="5616575" cy="4464050"/>
          </a:xfrm>
          <a:prstGeom prst="rect">
            <a:avLst/>
          </a:prstGeom>
          <a:solidFill>
            <a:srgbClr val="C0C0C0">
              <a:alpha val="20000"/>
            </a:srgbClr>
          </a:solidFill>
          <a:ln w="9360">
            <a:solidFill>
              <a:srgbClr val="000000"/>
            </a:solidFill>
            <a:miter lim="800000"/>
            <a:headEnd/>
            <a:tailEnd/>
          </a:ln>
        </p:spPr>
        <p:txBody>
          <a:bodyPr wrap="none" anchor="ctr"/>
          <a:lstStyle/>
          <a:p>
            <a:endParaRPr lang="es-ES"/>
          </a:p>
        </p:txBody>
      </p:sp>
      <p:grpSp>
        <p:nvGrpSpPr>
          <p:cNvPr id="21508" name="Group 3"/>
          <p:cNvGrpSpPr>
            <a:grpSpLocks/>
          </p:cNvGrpSpPr>
          <p:nvPr/>
        </p:nvGrpSpPr>
        <p:grpSpPr bwMode="auto">
          <a:xfrm>
            <a:off x="2266950" y="1338263"/>
            <a:ext cx="4319588" cy="4321175"/>
            <a:chOff x="1428" y="843"/>
            <a:chExt cx="2721" cy="2722"/>
          </a:xfrm>
        </p:grpSpPr>
        <p:sp>
          <p:nvSpPr>
            <p:cNvPr id="21536" name="Rectangle 4"/>
            <p:cNvSpPr>
              <a:spLocks noChangeArrowheads="1"/>
            </p:cNvSpPr>
            <p:nvPr/>
          </p:nvSpPr>
          <p:spPr bwMode="auto">
            <a:xfrm>
              <a:off x="1428"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37" name="Line 5"/>
            <p:cNvSpPr>
              <a:spLocks noChangeShapeType="1"/>
            </p:cNvSpPr>
            <p:nvPr/>
          </p:nvSpPr>
          <p:spPr bwMode="auto">
            <a:xfrm>
              <a:off x="1610" y="934"/>
              <a:ext cx="181" cy="1"/>
            </a:xfrm>
            <a:prstGeom prst="line">
              <a:avLst/>
            </a:prstGeom>
            <a:noFill/>
            <a:ln w="9360">
              <a:solidFill>
                <a:srgbClr val="000000"/>
              </a:solidFill>
              <a:miter lim="800000"/>
              <a:headEnd/>
              <a:tailEnd/>
            </a:ln>
          </p:spPr>
          <p:txBody>
            <a:bodyPr/>
            <a:lstStyle/>
            <a:p>
              <a:endParaRPr lang="es-ES"/>
            </a:p>
          </p:txBody>
        </p:sp>
        <p:sp>
          <p:nvSpPr>
            <p:cNvPr id="21538" name="Line 6"/>
            <p:cNvSpPr>
              <a:spLocks noChangeShapeType="1"/>
            </p:cNvSpPr>
            <p:nvPr/>
          </p:nvSpPr>
          <p:spPr bwMode="auto">
            <a:xfrm flipV="1">
              <a:off x="1519" y="1022"/>
              <a:ext cx="1" cy="185"/>
            </a:xfrm>
            <a:prstGeom prst="line">
              <a:avLst/>
            </a:prstGeom>
            <a:noFill/>
            <a:ln w="9360">
              <a:solidFill>
                <a:srgbClr val="000000"/>
              </a:solidFill>
              <a:miter lim="800000"/>
              <a:headEnd/>
              <a:tailEnd/>
            </a:ln>
          </p:spPr>
          <p:txBody>
            <a:bodyPr/>
            <a:lstStyle/>
            <a:p>
              <a:endParaRPr lang="es-ES"/>
            </a:p>
          </p:txBody>
        </p:sp>
        <p:sp>
          <p:nvSpPr>
            <p:cNvPr id="21539" name="Rectangle 7"/>
            <p:cNvSpPr>
              <a:spLocks noChangeArrowheads="1"/>
            </p:cNvSpPr>
            <p:nvPr/>
          </p:nvSpPr>
          <p:spPr bwMode="auto">
            <a:xfrm>
              <a:off x="1428"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40" name="Line 8"/>
            <p:cNvSpPr>
              <a:spLocks noChangeShapeType="1"/>
            </p:cNvSpPr>
            <p:nvPr/>
          </p:nvSpPr>
          <p:spPr bwMode="auto">
            <a:xfrm>
              <a:off x="1610" y="1297"/>
              <a:ext cx="181" cy="1"/>
            </a:xfrm>
            <a:prstGeom prst="line">
              <a:avLst/>
            </a:prstGeom>
            <a:noFill/>
            <a:ln w="9360">
              <a:solidFill>
                <a:srgbClr val="000000"/>
              </a:solidFill>
              <a:miter lim="800000"/>
              <a:headEnd/>
              <a:tailEnd/>
            </a:ln>
          </p:spPr>
          <p:txBody>
            <a:bodyPr/>
            <a:lstStyle/>
            <a:p>
              <a:endParaRPr lang="es-ES"/>
            </a:p>
          </p:txBody>
        </p:sp>
        <p:sp>
          <p:nvSpPr>
            <p:cNvPr id="21541" name="Line 9"/>
            <p:cNvSpPr>
              <a:spLocks noChangeShapeType="1"/>
            </p:cNvSpPr>
            <p:nvPr/>
          </p:nvSpPr>
          <p:spPr bwMode="auto">
            <a:xfrm flipV="1">
              <a:off x="1519" y="1385"/>
              <a:ext cx="1" cy="185"/>
            </a:xfrm>
            <a:prstGeom prst="line">
              <a:avLst/>
            </a:prstGeom>
            <a:noFill/>
            <a:ln w="9360">
              <a:solidFill>
                <a:srgbClr val="000000"/>
              </a:solidFill>
              <a:miter lim="800000"/>
              <a:headEnd/>
              <a:tailEnd/>
            </a:ln>
          </p:spPr>
          <p:txBody>
            <a:bodyPr/>
            <a:lstStyle/>
            <a:p>
              <a:endParaRPr lang="es-ES"/>
            </a:p>
          </p:txBody>
        </p:sp>
        <p:sp>
          <p:nvSpPr>
            <p:cNvPr id="21542" name="Rectangle 10"/>
            <p:cNvSpPr>
              <a:spLocks noChangeArrowheads="1"/>
            </p:cNvSpPr>
            <p:nvPr/>
          </p:nvSpPr>
          <p:spPr bwMode="auto">
            <a:xfrm>
              <a:off x="1428"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43" name="Line 11"/>
            <p:cNvSpPr>
              <a:spLocks noChangeShapeType="1"/>
            </p:cNvSpPr>
            <p:nvPr/>
          </p:nvSpPr>
          <p:spPr bwMode="auto">
            <a:xfrm>
              <a:off x="1610" y="1661"/>
              <a:ext cx="181" cy="1"/>
            </a:xfrm>
            <a:prstGeom prst="line">
              <a:avLst/>
            </a:prstGeom>
            <a:noFill/>
            <a:ln w="9360">
              <a:solidFill>
                <a:srgbClr val="000000"/>
              </a:solidFill>
              <a:miter lim="800000"/>
              <a:headEnd/>
              <a:tailEnd/>
            </a:ln>
          </p:spPr>
          <p:txBody>
            <a:bodyPr/>
            <a:lstStyle/>
            <a:p>
              <a:endParaRPr lang="es-ES"/>
            </a:p>
          </p:txBody>
        </p:sp>
        <p:sp>
          <p:nvSpPr>
            <p:cNvPr id="21544" name="Line 12"/>
            <p:cNvSpPr>
              <a:spLocks noChangeShapeType="1"/>
            </p:cNvSpPr>
            <p:nvPr/>
          </p:nvSpPr>
          <p:spPr bwMode="auto">
            <a:xfrm flipV="1">
              <a:off x="1519" y="1749"/>
              <a:ext cx="1" cy="185"/>
            </a:xfrm>
            <a:prstGeom prst="line">
              <a:avLst/>
            </a:prstGeom>
            <a:noFill/>
            <a:ln w="9360">
              <a:solidFill>
                <a:srgbClr val="000000"/>
              </a:solidFill>
              <a:miter lim="800000"/>
              <a:headEnd/>
              <a:tailEnd/>
            </a:ln>
          </p:spPr>
          <p:txBody>
            <a:bodyPr/>
            <a:lstStyle/>
            <a:p>
              <a:endParaRPr lang="es-ES"/>
            </a:p>
          </p:txBody>
        </p:sp>
        <p:sp>
          <p:nvSpPr>
            <p:cNvPr id="21545" name="Rectangle 13"/>
            <p:cNvSpPr>
              <a:spLocks noChangeArrowheads="1"/>
            </p:cNvSpPr>
            <p:nvPr/>
          </p:nvSpPr>
          <p:spPr bwMode="auto">
            <a:xfrm>
              <a:off x="1428"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46" name="Line 14"/>
            <p:cNvSpPr>
              <a:spLocks noChangeShapeType="1"/>
            </p:cNvSpPr>
            <p:nvPr/>
          </p:nvSpPr>
          <p:spPr bwMode="auto">
            <a:xfrm>
              <a:off x="1610" y="2023"/>
              <a:ext cx="181" cy="1"/>
            </a:xfrm>
            <a:prstGeom prst="line">
              <a:avLst/>
            </a:prstGeom>
            <a:noFill/>
            <a:ln w="9360">
              <a:solidFill>
                <a:srgbClr val="000000"/>
              </a:solidFill>
              <a:miter lim="800000"/>
              <a:headEnd/>
              <a:tailEnd/>
            </a:ln>
          </p:spPr>
          <p:txBody>
            <a:bodyPr/>
            <a:lstStyle/>
            <a:p>
              <a:endParaRPr lang="es-ES"/>
            </a:p>
          </p:txBody>
        </p:sp>
        <p:sp>
          <p:nvSpPr>
            <p:cNvPr id="21547" name="Line 15"/>
            <p:cNvSpPr>
              <a:spLocks noChangeShapeType="1"/>
            </p:cNvSpPr>
            <p:nvPr/>
          </p:nvSpPr>
          <p:spPr bwMode="auto">
            <a:xfrm flipV="1">
              <a:off x="1519" y="2111"/>
              <a:ext cx="1" cy="185"/>
            </a:xfrm>
            <a:prstGeom prst="line">
              <a:avLst/>
            </a:prstGeom>
            <a:noFill/>
            <a:ln w="9360">
              <a:solidFill>
                <a:srgbClr val="000000"/>
              </a:solidFill>
              <a:miter lim="800000"/>
              <a:headEnd/>
              <a:tailEnd/>
            </a:ln>
          </p:spPr>
          <p:txBody>
            <a:bodyPr/>
            <a:lstStyle/>
            <a:p>
              <a:endParaRPr lang="es-ES"/>
            </a:p>
          </p:txBody>
        </p:sp>
        <p:sp>
          <p:nvSpPr>
            <p:cNvPr id="21548" name="Rectangle 16"/>
            <p:cNvSpPr>
              <a:spLocks noChangeArrowheads="1"/>
            </p:cNvSpPr>
            <p:nvPr/>
          </p:nvSpPr>
          <p:spPr bwMode="auto">
            <a:xfrm>
              <a:off x="1428"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49" name="Line 17"/>
            <p:cNvSpPr>
              <a:spLocks noChangeShapeType="1"/>
            </p:cNvSpPr>
            <p:nvPr/>
          </p:nvSpPr>
          <p:spPr bwMode="auto">
            <a:xfrm>
              <a:off x="1610" y="2386"/>
              <a:ext cx="181" cy="1"/>
            </a:xfrm>
            <a:prstGeom prst="line">
              <a:avLst/>
            </a:prstGeom>
            <a:noFill/>
            <a:ln w="9360">
              <a:solidFill>
                <a:srgbClr val="000000"/>
              </a:solidFill>
              <a:miter lim="800000"/>
              <a:headEnd/>
              <a:tailEnd/>
            </a:ln>
          </p:spPr>
          <p:txBody>
            <a:bodyPr/>
            <a:lstStyle/>
            <a:p>
              <a:endParaRPr lang="es-ES"/>
            </a:p>
          </p:txBody>
        </p:sp>
        <p:sp>
          <p:nvSpPr>
            <p:cNvPr id="21550" name="Line 18"/>
            <p:cNvSpPr>
              <a:spLocks noChangeShapeType="1"/>
            </p:cNvSpPr>
            <p:nvPr/>
          </p:nvSpPr>
          <p:spPr bwMode="auto">
            <a:xfrm flipV="1">
              <a:off x="1519" y="2474"/>
              <a:ext cx="1" cy="185"/>
            </a:xfrm>
            <a:prstGeom prst="line">
              <a:avLst/>
            </a:prstGeom>
            <a:noFill/>
            <a:ln w="9360">
              <a:solidFill>
                <a:srgbClr val="000000"/>
              </a:solidFill>
              <a:miter lim="800000"/>
              <a:headEnd/>
              <a:tailEnd/>
            </a:ln>
          </p:spPr>
          <p:txBody>
            <a:bodyPr/>
            <a:lstStyle/>
            <a:p>
              <a:endParaRPr lang="es-ES"/>
            </a:p>
          </p:txBody>
        </p:sp>
        <p:sp>
          <p:nvSpPr>
            <p:cNvPr id="21551" name="Rectangle 19"/>
            <p:cNvSpPr>
              <a:spLocks noChangeArrowheads="1"/>
            </p:cNvSpPr>
            <p:nvPr/>
          </p:nvSpPr>
          <p:spPr bwMode="auto">
            <a:xfrm>
              <a:off x="1428"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52" name="Line 20"/>
            <p:cNvSpPr>
              <a:spLocks noChangeShapeType="1"/>
            </p:cNvSpPr>
            <p:nvPr/>
          </p:nvSpPr>
          <p:spPr bwMode="auto">
            <a:xfrm>
              <a:off x="1610" y="2749"/>
              <a:ext cx="181" cy="1"/>
            </a:xfrm>
            <a:prstGeom prst="line">
              <a:avLst/>
            </a:prstGeom>
            <a:noFill/>
            <a:ln w="9360">
              <a:solidFill>
                <a:srgbClr val="000000"/>
              </a:solidFill>
              <a:miter lim="800000"/>
              <a:headEnd/>
              <a:tailEnd/>
            </a:ln>
          </p:spPr>
          <p:txBody>
            <a:bodyPr/>
            <a:lstStyle/>
            <a:p>
              <a:endParaRPr lang="es-ES"/>
            </a:p>
          </p:txBody>
        </p:sp>
        <p:sp>
          <p:nvSpPr>
            <p:cNvPr id="21553" name="Line 21"/>
            <p:cNvSpPr>
              <a:spLocks noChangeShapeType="1"/>
            </p:cNvSpPr>
            <p:nvPr/>
          </p:nvSpPr>
          <p:spPr bwMode="auto">
            <a:xfrm flipV="1">
              <a:off x="1519" y="2837"/>
              <a:ext cx="1" cy="185"/>
            </a:xfrm>
            <a:prstGeom prst="line">
              <a:avLst/>
            </a:prstGeom>
            <a:noFill/>
            <a:ln w="9360">
              <a:solidFill>
                <a:srgbClr val="000000"/>
              </a:solidFill>
              <a:miter lim="800000"/>
              <a:headEnd/>
              <a:tailEnd/>
            </a:ln>
          </p:spPr>
          <p:txBody>
            <a:bodyPr/>
            <a:lstStyle/>
            <a:p>
              <a:endParaRPr lang="es-ES"/>
            </a:p>
          </p:txBody>
        </p:sp>
        <p:sp>
          <p:nvSpPr>
            <p:cNvPr id="21554" name="Rectangle 22"/>
            <p:cNvSpPr>
              <a:spLocks noChangeArrowheads="1"/>
            </p:cNvSpPr>
            <p:nvPr/>
          </p:nvSpPr>
          <p:spPr bwMode="auto">
            <a:xfrm>
              <a:off x="1428"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55" name="Line 23"/>
            <p:cNvSpPr>
              <a:spLocks noChangeShapeType="1"/>
            </p:cNvSpPr>
            <p:nvPr/>
          </p:nvSpPr>
          <p:spPr bwMode="auto">
            <a:xfrm>
              <a:off x="1610" y="3113"/>
              <a:ext cx="181" cy="1"/>
            </a:xfrm>
            <a:prstGeom prst="line">
              <a:avLst/>
            </a:prstGeom>
            <a:noFill/>
            <a:ln w="9360">
              <a:solidFill>
                <a:srgbClr val="000000"/>
              </a:solidFill>
              <a:miter lim="800000"/>
              <a:headEnd/>
              <a:tailEnd/>
            </a:ln>
          </p:spPr>
          <p:txBody>
            <a:bodyPr/>
            <a:lstStyle/>
            <a:p>
              <a:endParaRPr lang="es-ES"/>
            </a:p>
          </p:txBody>
        </p:sp>
        <p:sp>
          <p:nvSpPr>
            <p:cNvPr id="21556" name="Line 24"/>
            <p:cNvSpPr>
              <a:spLocks noChangeShapeType="1"/>
            </p:cNvSpPr>
            <p:nvPr/>
          </p:nvSpPr>
          <p:spPr bwMode="auto">
            <a:xfrm flipV="1">
              <a:off x="1519" y="3201"/>
              <a:ext cx="1" cy="185"/>
            </a:xfrm>
            <a:prstGeom prst="line">
              <a:avLst/>
            </a:prstGeom>
            <a:noFill/>
            <a:ln w="9360">
              <a:solidFill>
                <a:srgbClr val="000000"/>
              </a:solidFill>
              <a:miter lim="800000"/>
              <a:headEnd/>
              <a:tailEnd/>
            </a:ln>
          </p:spPr>
          <p:txBody>
            <a:bodyPr/>
            <a:lstStyle/>
            <a:p>
              <a:endParaRPr lang="es-ES"/>
            </a:p>
          </p:txBody>
        </p:sp>
        <p:sp>
          <p:nvSpPr>
            <p:cNvPr id="21557" name="Rectangle 25"/>
            <p:cNvSpPr>
              <a:spLocks noChangeArrowheads="1"/>
            </p:cNvSpPr>
            <p:nvPr/>
          </p:nvSpPr>
          <p:spPr bwMode="auto">
            <a:xfrm>
              <a:off x="1428"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58" name="Line 26"/>
            <p:cNvSpPr>
              <a:spLocks noChangeShapeType="1"/>
            </p:cNvSpPr>
            <p:nvPr/>
          </p:nvSpPr>
          <p:spPr bwMode="auto">
            <a:xfrm>
              <a:off x="1610" y="3475"/>
              <a:ext cx="181" cy="1"/>
            </a:xfrm>
            <a:prstGeom prst="line">
              <a:avLst/>
            </a:prstGeom>
            <a:noFill/>
            <a:ln w="9360">
              <a:solidFill>
                <a:srgbClr val="000000"/>
              </a:solidFill>
              <a:miter lim="800000"/>
              <a:headEnd/>
              <a:tailEnd/>
            </a:ln>
          </p:spPr>
          <p:txBody>
            <a:bodyPr/>
            <a:lstStyle/>
            <a:p>
              <a:endParaRPr lang="es-ES"/>
            </a:p>
          </p:txBody>
        </p:sp>
        <p:sp>
          <p:nvSpPr>
            <p:cNvPr id="21559" name="Rectangle 27"/>
            <p:cNvSpPr>
              <a:spLocks noChangeArrowheads="1"/>
            </p:cNvSpPr>
            <p:nvPr/>
          </p:nvSpPr>
          <p:spPr bwMode="auto">
            <a:xfrm>
              <a:off x="1791"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60" name="Line 28"/>
            <p:cNvSpPr>
              <a:spLocks noChangeShapeType="1"/>
            </p:cNvSpPr>
            <p:nvPr/>
          </p:nvSpPr>
          <p:spPr bwMode="auto">
            <a:xfrm>
              <a:off x="1973" y="934"/>
              <a:ext cx="181" cy="1"/>
            </a:xfrm>
            <a:prstGeom prst="line">
              <a:avLst/>
            </a:prstGeom>
            <a:noFill/>
            <a:ln w="9360">
              <a:solidFill>
                <a:srgbClr val="000000"/>
              </a:solidFill>
              <a:miter lim="800000"/>
              <a:headEnd/>
              <a:tailEnd/>
            </a:ln>
          </p:spPr>
          <p:txBody>
            <a:bodyPr/>
            <a:lstStyle/>
            <a:p>
              <a:endParaRPr lang="es-ES"/>
            </a:p>
          </p:txBody>
        </p:sp>
        <p:sp>
          <p:nvSpPr>
            <p:cNvPr id="21561" name="Line 29"/>
            <p:cNvSpPr>
              <a:spLocks noChangeShapeType="1"/>
            </p:cNvSpPr>
            <p:nvPr/>
          </p:nvSpPr>
          <p:spPr bwMode="auto">
            <a:xfrm flipV="1">
              <a:off x="1882" y="1022"/>
              <a:ext cx="1" cy="185"/>
            </a:xfrm>
            <a:prstGeom prst="line">
              <a:avLst/>
            </a:prstGeom>
            <a:noFill/>
            <a:ln w="9360">
              <a:solidFill>
                <a:srgbClr val="000000"/>
              </a:solidFill>
              <a:miter lim="800000"/>
              <a:headEnd/>
              <a:tailEnd/>
            </a:ln>
          </p:spPr>
          <p:txBody>
            <a:bodyPr/>
            <a:lstStyle/>
            <a:p>
              <a:endParaRPr lang="es-ES"/>
            </a:p>
          </p:txBody>
        </p:sp>
        <p:sp>
          <p:nvSpPr>
            <p:cNvPr id="21562" name="Rectangle 30"/>
            <p:cNvSpPr>
              <a:spLocks noChangeArrowheads="1"/>
            </p:cNvSpPr>
            <p:nvPr/>
          </p:nvSpPr>
          <p:spPr bwMode="auto">
            <a:xfrm>
              <a:off x="1791"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63" name="Line 31"/>
            <p:cNvSpPr>
              <a:spLocks noChangeShapeType="1"/>
            </p:cNvSpPr>
            <p:nvPr/>
          </p:nvSpPr>
          <p:spPr bwMode="auto">
            <a:xfrm>
              <a:off x="1973" y="1297"/>
              <a:ext cx="181" cy="1"/>
            </a:xfrm>
            <a:prstGeom prst="line">
              <a:avLst/>
            </a:prstGeom>
            <a:noFill/>
            <a:ln w="9360">
              <a:solidFill>
                <a:srgbClr val="000000"/>
              </a:solidFill>
              <a:miter lim="800000"/>
              <a:headEnd/>
              <a:tailEnd/>
            </a:ln>
          </p:spPr>
          <p:txBody>
            <a:bodyPr/>
            <a:lstStyle/>
            <a:p>
              <a:endParaRPr lang="es-ES"/>
            </a:p>
          </p:txBody>
        </p:sp>
        <p:sp>
          <p:nvSpPr>
            <p:cNvPr id="21564" name="Line 32"/>
            <p:cNvSpPr>
              <a:spLocks noChangeShapeType="1"/>
            </p:cNvSpPr>
            <p:nvPr/>
          </p:nvSpPr>
          <p:spPr bwMode="auto">
            <a:xfrm flipV="1">
              <a:off x="1882" y="1385"/>
              <a:ext cx="1" cy="185"/>
            </a:xfrm>
            <a:prstGeom prst="line">
              <a:avLst/>
            </a:prstGeom>
            <a:noFill/>
            <a:ln w="9360">
              <a:solidFill>
                <a:srgbClr val="000000"/>
              </a:solidFill>
              <a:miter lim="800000"/>
              <a:headEnd/>
              <a:tailEnd/>
            </a:ln>
          </p:spPr>
          <p:txBody>
            <a:bodyPr/>
            <a:lstStyle/>
            <a:p>
              <a:endParaRPr lang="es-ES"/>
            </a:p>
          </p:txBody>
        </p:sp>
        <p:sp>
          <p:nvSpPr>
            <p:cNvPr id="21565" name="Rectangle 33"/>
            <p:cNvSpPr>
              <a:spLocks noChangeArrowheads="1"/>
            </p:cNvSpPr>
            <p:nvPr/>
          </p:nvSpPr>
          <p:spPr bwMode="auto">
            <a:xfrm>
              <a:off x="1791"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66" name="Line 34"/>
            <p:cNvSpPr>
              <a:spLocks noChangeShapeType="1"/>
            </p:cNvSpPr>
            <p:nvPr/>
          </p:nvSpPr>
          <p:spPr bwMode="auto">
            <a:xfrm>
              <a:off x="1973" y="1661"/>
              <a:ext cx="181" cy="1"/>
            </a:xfrm>
            <a:prstGeom prst="line">
              <a:avLst/>
            </a:prstGeom>
            <a:noFill/>
            <a:ln w="9360">
              <a:solidFill>
                <a:srgbClr val="000000"/>
              </a:solidFill>
              <a:miter lim="800000"/>
              <a:headEnd/>
              <a:tailEnd/>
            </a:ln>
          </p:spPr>
          <p:txBody>
            <a:bodyPr/>
            <a:lstStyle/>
            <a:p>
              <a:endParaRPr lang="es-ES"/>
            </a:p>
          </p:txBody>
        </p:sp>
        <p:sp>
          <p:nvSpPr>
            <p:cNvPr id="21567" name="Line 35"/>
            <p:cNvSpPr>
              <a:spLocks noChangeShapeType="1"/>
            </p:cNvSpPr>
            <p:nvPr/>
          </p:nvSpPr>
          <p:spPr bwMode="auto">
            <a:xfrm flipV="1">
              <a:off x="1882" y="1749"/>
              <a:ext cx="1" cy="185"/>
            </a:xfrm>
            <a:prstGeom prst="line">
              <a:avLst/>
            </a:prstGeom>
            <a:noFill/>
            <a:ln w="9360">
              <a:solidFill>
                <a:srgbClr val="000000"/>
              </a:solidFill>
              <a:miter lim="800000"/>
              <a:headEnd/>
              <a:tailEnd/>
            </a:ln>
          </p:spPr>
          <p:txBody>
            <a:bodyPr/>
            <a:lstStyle/>
            <a:p>
              <a:endParaRPr lang="es-ES"/>
            </a:p>
          </p:txBody>
        </p:sp>
        <p:sp>
          <p:nvSpPr>
            <p:cNvPr id="21568" name="Rectangle 36"/>
            <p:cNvSpPr>
              <a:spLocks noChangeArrowheads="1"/>
            </p:cNvSpPr>
            <p:nvPr/>
          </p:nvSpPr>
          <p:spPr bwMode="auto">
            <a:xfrm>
              <a:off x="1791"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69" name="Line 37"/>
            <p:cNvSpPr>
              <a:spLocks noChangeShapeType="1"/>
            </p:cNvSpPr>
            <p:nvPr/>
          </p:nvSpPr>
          <p:spPr bwMode="auto">
            <a:xfrm>
              <a:off x="1973" y="2023"/>
              <a:ext cx="181" cy="1"/>
            </a:xfrm>
            <a:prstGeom prst="line">
              <a:avLst/>
            </a:prstGeom>
            <a:noFill/>
            <a:ln w="9360">
              <a:solidFill>
                <a:srgbClr val="000000"/>
              </a:solidFill>
              <a:miter lim="800000"/>
              <a:headEnd/>
              <a:tailEnd/>
            </a:ln>
          </p:spPr>
          <p:txBody>
            <a:bodyPr/>
            <a:lstStyle/>
            <a:p>
              <a:endParaRPr lang="es-ES"/>
            </a:p>
          </p:txBody>
        </p:sp>
        <p:sp>
          <p:nvSpPr>
            <p:cNvPr id="21570" name="Line 38"/>
            <p:cNvSpPr>
              <a:spLocks noChangeShapeType="1"/>
            </p:cNvSpPr>
            <p:nvPr/>
          </p:nvSpPr>
          <p:spPr bwMode="auto">
            <a:xfrm flipV="1">
              <a:off x="1882" y="2111"/>
              <a:ext cx="1" cy="185"/>
            </a:xfrm>
            <a:prstGeom prst="line">
              <a:avLst/>
            </a:prstGeom>
            <a:noFill/>
            <a:ln w="9360">
              <a:solidFill>
                <a:srgbClr val="000000"/>
              </a:solidFill>
              <a:miter lim="800000"/>
              <a:headEnd/>
              <a:tailEnd/>
            </a:ln>
          </p:spPr>
          <p:txBody>
            <a:bodyPr/>
            <a:lstStyle/>
            <a:p>
              <a:endParaRPr lang="es-ES"/>
            </a:p>
          </p:txBody>
        </p:sp>
        <p:sp>
          <p:nvSpPr>
            <p:cNvPr id="21571" name="Rectangle 39"/>
            <p:cNvSpPr>
              <a:spLocks noChangeArrowheads="1"/>
            </p:cNvSpPr>
            <p:nvPr/>
          </p:nvSpPr>
          <p:spPr bwMode="auto">
            <a:xfrm>
              <a:off x="1791"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72" name="Line 40"/>
            <p:cNvSpPr>
              <a:spLocks noChangeShapeType="1"/>
            </p:cNvSpPr>
            <p:nvPr/>
          </p:nvSpPr>
          <p:spPr bwMode="auto">
            <a:xfrm>
              <a:off x="1973" y="2386"/>
              <a:ext cx="181" cy="1"/>
            </a:xfrm>
            <a:prstGeom prst="line">
              <a:avLst/>
            </a:prstGeom>
            <a:noFill/>
            <a:ln w="9360">
              <a:solidFill>
                <a:srgbClr val="000000"/>
              </a:solidFill>
              <a:miter lim="800000"/>
              <a:headEnd/>
              <a:tailEnd/>
            </a:ln>
          </p:spPr>
          <p:txBody>
            <a:bodyPr/>
            <a:lstStyle/>
            <a:p>
              <a:endParaRPr lang="es-ES"/>
            </a:p>
          </p:txBody>
        </p:sp>
        <p:sp>
          <p:nvSpPr>
            <p:cNvPr id="21573" name="Line 41"/>
            <p:cNvSpPr>
              <a:spLocks noChangeShapeType="1"/>
            </p:cNvSpPr>
            <p:nvPr/>
          </p:nvSpPr>
          <p:spPr bwMode="auto">
            <a:xfrm flipV="1">
              <a:off x="1882" y="2474"/>
              <a:ext cx="1" cy="185"/>
            </a:xfrm>
            <a:prstGeom prst="line">
              <a:avLst/>
            </a:prstGeom>
            <a:noFill/>
            <a:ln w="9360">
              <a:solidFill>
                <a:srgbClr val="000000"/>
              </a:solidFill>
              <a:miter lim="800000"/>
              <a:headEnd/>
              <a:tailEnd/>
            </a:ln>
          </p:spPr>
          <p:txBody>
            <a:bodyPr/>
            <a:lstStyle/>
            <a:p>
              <a:endParaRPr lang="es-ES"/>
            </a:p>
          </p:txBody>
        </p:sp>
        <p:sp>
          <p:nvSpPr>
            <p:cNvPr id="21574" name="Rectangle 42"/>
            <p:cNvSpPr>
              <a:spLocks noChangeArrowheads="1"/>
            </p:cNvSpPr>
            <p:nvPr/>
          </p:nvSpPr>
          <p:spPr bwMode="auto">
            <a:xfrm>
              <a:off x="1791"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75" name="Line 43"/>
            <p:cNvSpPr>
              <a:spLocks noChangeShapeType="1"/>
            </p:cNvSpPr>
            <p:nvPr/>
          </p:nvSpPr>
          <p:spPr bwMode="auto">
            <a:xfrm>
              <a:off x="1973" y="2749"/>
              <a:ext cx="181" cy="1"/>
            </a:xfrm>
            <a:prstGeom prst="line">
              <a:avLst/>
            </a:prstGeom>
            <a:noFill/>
            <a:ln w="9360">
              <a:solidFill>
                <a:srgbClr val="000000"/>
              </a:solidFill>
              <a:miter lim="800000"/>
              <a:headEnd/>
              <a:tailEnd/>
            </a:ln>
          </p:spPr>
          <p:txBody>
            <a:bodyPr/>
            <a:lstStyle/>
            <a:p>
              <a:endParaRPr lang="es-ES"/>
            </a:p>
          </p:txBody>
        </p:sp>
        <p:sp>
          <p:nvSpPr>
            <p:cNvPr id="21576" name="Line 44"/>
            <p:cNvSpPr>
              <a:spLocks noChangeShapeType="1"/>
            </p:cNvSpPr>
            <p:nvPr/>
          </p:nvSpPr>
          <p:spPr bwMode="auto">
            <a:xfrm flipV="1">
              <a:off x="1882" y="2837"/>
              <a:ext cx="1" cy="185"/>
            </a:xfrm>
            <a:prstGeom prst="line">
              <a:avLst/>
            </a:prstGeom>
            <a:noFill/>
            <a:ln w="9360">
              <a:solidFill>
                <a:srgbClr val="000000"/>
              </a:solidFill>
              <a:miter lim="800000"/>
              <a:headEnd/>
              <a:tailEnd/>
            </a:ln>
          </p:spPr>
          <p:txBody>
            <a:bodyPr/>
            <a:lstStyle/>
            <a:p>
              <a:endParaRPr lang="es-ES"/>
            </a:p>
          </p:txBody>
        </p:sp>
        <p:sp>
          <p:nvSpPr>
            <p:cNvPr id="21577" name="Rectangle 45"/>
            <p:cNvSpPr>
              <a:spLocks noChangeArrowheads="1"/>
            </p:cNvSpPr>
            <p:nvPr/>
          </p:nvSpPr>
          <p:spPr bwMode="auto">
            <a:xfrm>
              <a:off x="1791"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78" name="Line 46"/>
            <p:cNvSpPr>
              <a:spLocks noChangeShapeType="1"/>
            </p:cNvSpPr>
            <p:nvPr/>
          </p:nvSpPr>
          <p:spPr bwMode="auto">
            <a:xfrm>
              <a:off x="1973" y="3113"/>
              <a:ext cx="181" cy="1"/>
            </a:xfrm>
            <a:prstGeom prst="line">
              <a:avLst/>
            </a:prstGeom>
            <a:noFill/>
            <a:ln w="9360">
              <a:solidFill>
                <a:srgbClr val="000000"/>
              </a:solidFill>
              <a:miter lim="800000"/>
              <a:headEnd/>
              <a:tailEnd/>
            </a:ln>
          </p:spPr>
          <p:txBody>
            <a:bodyPr/>
            <a:lstStyle/>
            <a:p>
              <a:endParaRPr lang="es-ES"/>
            </a:p>
          </p:txBody>
        </p:sp>
        <p:sp>
          <p:nvSpPr>
            <p:cNvPr id="21579" name="Line 47"/>
            <p:cNvSpPr>
              <a:spLocks noChangeShapeType="1"/>
            </p:cNvSpPr>
            <p:nvPr/>
          </p:nvSpPr>
          <p:spPr bwMode="auto">
            <a:xfrm flipV="1">
              <a:off x="1882" y="3201"/>
              <a:ext cx="1" cy="185"/>
            </a:xfrm>
            <a:prstGeom prst="line">
              <a:avLst/>
            </a:prstGeom>
            <a:noFill/>
            <a:ln w="9360">
              <a:solidFill>
                <a:srgbClr val="000000"/>
              </a:solidFill>
              <a:miter lim="800000"/>
              <a:headEnd/>
              <a:tailEnd/>
            </a:ln>
          </p:spPr>
          <p:txBody>
            <a:bodyPr/>
            <a:lstStyle/>
            <a:p>
              <a:endParaRPr lang="es-ES"/>
            </a:p>
          </p:txBody>
        </p:sp>
        <p:sp>
          <p:nvSpPr>
            <p:cNvPr id="21580" name="Rectangle 48"/>
            <p:cNvSpPr>
              <a:spLocks noChangeArrowheads="1"/>
            </p:cNvSpPr>
            <p:nvPr/>
          </p:nvSpPr>
          <p:spPr bwMode="auto">
            <a:xfrm>
              <a:off x="1791"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81" name="Line 49"/>
            <p:cNvSpPr>
              <a:spLocks noChangeShapeType="1"/>
            </p:cNvSpPr>
            <p:nvPr/>
          </p:nvSpPr>
          <p:spPr bwMode="auto">
            <a:xfrm>
              <a:off x="1973" y="3475"/>
              <a:ext cx="181" cy="1"/>
            </a:xfrm>
            <a:prstGeom prst="line">
              <a:avLst/>
            </a:prstGeom>
            <a:noFill/>
            <a:ln w="9360">
              <a:solidFill>
                <a:srgbClr val="000000"/>
              </a:solidFill>
              <a:miter lim="800000"/>
              <a:headEnd/>
              <a:tailEnd/>
            </a:ln>
          </p:spPr>
          <p:txBody>
            <a:bodyPr/>
            <a:lstStyle/>
            <a:p>
              <a:endParaRPr lang="es-ES"/>
            </a:p>
          </p:txBody>
        </p:sp>
        <p:sp>
          <p:nvSpPr>
            <p:cNvPr id="21582" name="Rectangle 50"/>
            <p:cNvSpPr>
              <a:spLocks noChangeArrowheads="1"/>
            </p:cNvSpPr>
            <p:nvPr/>
          </p:nvSpPr>
          <p:spPr bwMode="auto">
            <a:xfrm>
              <a:off x="2154"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83" name="Line 51"/>
            <p:cNvSpPr>
              <a:spLocks noChangeShapeType="1"/>
            </p:cNvSpPr>
            <p:nvPr/>
          </p:nvSpPr>
          <p:spPr bwMode="auto">
            <a:xfrm>
              <a:off x="2336" y="934"/>
              <a:ext cx="181" cy="1"/>
            </a:xfrm>
            <a:prstGeom prst="line">
              <a:avLst/>
            </a:prstGeom>
            <a:noFill/>
            <a:ln w="9360">
              <a:solidFill>
                <a:srgbClr val="000000"/>
              </a:solidFill>
              <a:miter lim="800000"/>
              <a:headEnd/>
              <a:tailEnd/>
            </a:ln>
          </p:spPr>
          <p:txBody>
            <a:bodyPr/>
            <a:lstStyle/>
            <a:p>
              <a:endParaRPr lang="es-ES"/>
            </a:p>
          </p:txBody>
        </p:sp>
        <p:sp>
          <p:nvSpPr>
            <p:cNvPr id="21584" name="Line 52"/>
            <p:cNvSpPr>
              <a:spLocks noChangeShapeType="1"/>
            </p:cNvSpPr>
            <p:nvPr/>
          </p:nvSpPr>
          <p:spPr bwMode="auto">
            <a:xfrm flipV="1">
              <a:off x="2245" y="1022"/>
              <a:ext cx="1" cy="185"/>
            </a:xfrm>
            <a:prstGeom prst="line">
              <a:avLst/>
            </a:prstGeom>
            <a:noFill/>
            <a:ln w="9360">
              <a:solidFill>
                <a:srgbClr val="000000"/>
              </a:solidFill>
              <a:miter lim="800000"/>
              <a:headEnd/>
              <a:tailEnd/>
            </a:ln>
          </p:spPr>
          <p:txBody>
            <a:bodyPr/>
            <a:lstStyle/>
            <a:p>
              <a:endParaRPr lang="es-ES"/>
            </a:p>
          </p:txBody>
        </p:sp>
        <p:sp>
          <p:nvSpPr>
            <p:cNvPr id="21585" name="Rectangle 53"/>
            <p:cNvSpPr>
              <a:spLocks noChangeArrowheads="1"/>
            </p:cNvSpPr>
            <p:nvPr/>
          </p:nvSpPr>
          <p:spPr bwMode="auto">
            <a:xfrm>
              <a:off x="2154"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86" name="Line 54"/>
            <p:cNvSpPr>
              <a:spLocks noChangeShapeType="1"/>
            </p:cNvSpPr>
            <p:nvPr/>
          </p:nvSpPr>
          <p:spPr bwMode="auto">
            <a:xfrm>
              <a:off x="2336" y="1297"/>
              <a:ext cx="181" cy="1"/>
            </a:xfrm>
            <a:prstGeom prst="line">
              <a:avLst/>
            </a:prstGeom>
            <a:noFill/>
            <a:ln w="9360">
              <a:solidFill>
                <a:srgbClr val="000000"/>
              </a:solidFill>
              <a:miter lim="800000"/>
              <a:headEnd/>
              <a:tailEnd/>
            </a:ln>
          </p:spPr>
          <p:txBody>
            <a:bodyPr/>
            <a:lstStyle/>
            <a:p>
              <a:endParaRPr lang="es-ES"/>
            </a:p>
          </p:txBody>
        </p:sp>
        <p:sp>
          <p:nvSpPr>
            <p:cNvPr id="21587" name="Line 55"/>
            <p:cNvSpPr>
              <a:spLocks noChangeShapeType="1"/>
            </p:cNvSpPr>
            <p:nvPr/>
          </p:nvSpPr>
          <p:spPr bwMode="auto">
            <a:xfrm flipV="1">
              <a:off x="2245" y="1385"/>
              <a:ext cx="1" cy="185"/>
            </a:xfrm>
            <a:prstGeom prst="line">
              <a:avLst/>
            </a:prstGeom>
            <a:noFill/>
            <a:ln w="9360">
              <a:solidFill>
                <a:srgbClr val="000000"/>
              </a:solidFill>
              <a:miter lim="800000"/>
              <a:headEnd/>
              <a:tailEnd/>
            </a:ln>
          </p:spPr>
          <p:txBody>
            <a:bodyPr/>
            <a:lstStyle/>
            <a:p>
              <a:endParaRPr lang="es-ES"/>
            </a:p>
          </p:txBody>
        </p:sp>
        <p:sp>
          <p:nvSpPr>
            <p:cNvPr id="21588" name="Rectangle 56"/>
            <p:cNvSpPr>
              <a:spLocks noChangeArrowheads="1"/>
            </p:cNvSpPr>
            <p:nvPr/>
          </p:nvSpPr>
          <p:spPr bwMode="auto">
            <a:xfrm>
              <a:off x="2154"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89" name="Line 57"/>
            <p:cNvSpPr>
              <a:spLocks noChangeShapeType="1"/>
            </p:cNvSpPr>
            <p:nvPr/>
          </p:nvSpPr>
          <p:spPr bwMode="auto">
            <a:xfrm>
              <a:off x="2336" y="1661"/>
              <a:ext cx="181" cy="1"/>
            </a:xfrm>
            <a:prstGeom prst="line">
              <a:avLst/>
            </a:prstGeom>
            <a:noFill/>
            <a:ln w="9360">
              <a:solidFill>
                <a:srgbClr val="000000"/>
              </a:solidFill>
              <a:miter lim="800000"/>
              <a:headEnd/>
              <a:tailEnd/>
            </a:ln>
          </p:spPr>
          <p:txBody>
            <a:bodyPr/>
            <a:lstStyle/>
            <a:p>
              <a:endParaRPr lang="es-ES"/>
            </a:p>
          </p:txBody>
        </p:sp>
        <p:sp>
          <p:nvSpPr>
            <p:cNvPr id="21590" name="Line 58"/>
            <p:cNvSpPr>
              <a:spLocks noChangeShapeType="1"/>
            </p:cNvSpPr>
            <p:nvPr/>
          </p:nvSpPr>
          <p:spPr bwMode="auto">
            <a:xfrm flipV="1">
              <a:off x="2245" y="1749"/>
              <a:ext cx="1" cy="185"/>
            </a:xfrm>
            <a:prstGeom prst="line">
              <a:avLst/>
            </a:prstGeom>
            <a:noFill/>
            <a:ln w="9360">
              <a:solidFill>
                <a:srgbClr val="000000"/>
              </a:solidFill>
              <a:miter lim="800000"/>
              <a:headEnd/>
              <a:tailEnd/>
            </a:ln>
          </p:spPr>
          <p:txBody>
            <a:bodyPr/>
            <a:lstStyle/>
            <a:p>
              <a:endParaRPr lang="es-ES"/>
            </a:p>
          </p:txBody>
        </p:sp>
        <p:sp>
          <p:nvSpPr>
            <p:cNvPr id="21591" name="Rectangle 59"/>
            <p:cNvSpPr>
              <a:spLocks noChangeArrowheads="1"/>
            </p:cNvSpPr>
            <p:nvPr/>
          </p:nvSpPr>
          <p:spPr bwMode="auto">
            <a:xfrm>
              <a:off x="2154"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92" name="Line 60"/>
            <p:cNvSpPr>
              <a:spLocks noChangeShapeType="1"/>
            </p:cNvSpPr>
            <p:nvPr/>
          </p:nvSpPr>
          <p:spPr bwMode="auto">
            <a:xfrm>
              <a:off x="2336" y="2023"/>
              <a:ext cx="181" cy="1"/>
            </a:xfrm>
            <a:prstGeom prst="line">
              <a:avLst/>
            </a:prstGeom>
            <a:noFill/>
            <a:ln w="9360">
              <a:solidFill>
                <a:srgbClr val="000000"/>
              </a:solidFill>
              <a:miter lim="800000"/>
              <a:headEnd/>
              <a:tailEnd/>
            </a:ln>
          </p:spPr>
          <p:txBody>
            <a:bodyPr/>
            <a:lstStyle/>
            <a:p>
              <a:endParaRPr lang="es-ES"/>
            </a:p>
          </p:txBody>
        </p:sp>
        <p:sp>
          <p:nvSpPr>
            <p:cNvPr id="21593" name="Line 61"/>
            <p:cNvSpPr>
              <a:spLocks noChangeShapeType="1"/>
            </p:cNvSpPr>
            <p:nvPr/>
          </p:nvSpPr>
          <p:spPr bwMode="auto">
            <a:xfrm flipV="1">
              <a:off x="2245" y="2111"/>
              <a:ext cx="1" cy="185"/>
            </a:xfrm>
            <a:prstGeom prst="line">
              <a:avLst/>
            </a:prstGeom>
            <a:noFill/>
            <a:ln w="9360">
              <a:solidFill>
                <a:srgbClr val="000000"/>
              </a:solidFill>
              <a:miter lim="800000"/>
              <a:headEnd/>
              <a:tailEnd/>
            </a:ln>
          </p:spPr>
          <p:txBody>
            <a:bodyPr/>
            <a:lstStyle/>
            <a:p>
              <a:endParaRPr lang="es-ES"/>
            </a:p>
          </p:txBody>
        </p:sp>
        <p:sp>
          <p:nvSpPr>
            <p:cNvPr id="21594" name="Rectangle 62"/>
            <p:cNvSpPr>
              <a:spLocks noChangeArrowheads="1"/>
            </p:cNvSpPr>
            <p:nvPr/>
          </p:nvSpPr>
          <p:spPr bwMode="auto">
            <a:xfrm>
              <a:off x="2154"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95" name="Line 63"/>
            <p:cNvSpPr>
              <a:spLocks noChangeShapeType="1"/>
            </p:cNvSpPr>
            <p:nvPr/>
          </p:nvSpPr>
          <p:spPr bwMode="auto">
            <a:xfrm>
              <a:off x="2336" y="2386"/>
              <a:ext cx="181" cy="1"/>
            </a:xfrm>
            <a:prstGeom prst="line">
              <a:avLst/>
            </a:prstGeom>
            <a:noFill/>
            <a:ln w="9360">
              <a:solidFill>
                <a:srgbClr val="000000"/>
              </a:solidFill>
              <a:miter lim="800000"/>
              <a:headEnd/>
              <a:tailEnd/>
            </a:ln>
          </p:spPr>
          <p:txBody>
            <a:bodyPr/>
            <a:lstStyle/>
            <a:p>
              <a:endParaRPr lang="es-ES"/>
            </a:p>
          </p:txBody>
        </p:sp>
        <p:sp>
          <p:nvSpPr>
            <p:cNvPr id="21596" name="Line 64"/>
            <p:cNvSpPr>
              <a:spLocks noChangeShapeType="1"/>
            </p:cNvSpPr>
            <p:nvPr/>
          </p:nvSpPr>
          <p:spPr bwMode="auto">
            <a:xfrm flipV="1">
              <a:off x="2245" y="2474"/>
              <a:ext cx="1" cy="185"/>
            </a:xfrm>
            <a:prstGeom prst="line">
              <a:avLst/>
            </a:prstGeom>
            <a:noFill/>
            <a:ln w="9360">
              <a:solidFill>
                <a:srgbClr val="000000"/>
              </a:solidFill>
              <a:miter lim="800000"/>
              <a:headEnd/>
              <a:tailEnd/>
            </a:ln>
          </p:spPr>
          <p:txBody>
            <a:bodyPr/>
            <a:lstStyle/>
            <a:p>
              <a:endParaRPr lang="es-ES"/>
            </a:p>
          </p:txBody>
        </p:sp>
        <p:sp>
          <p:nvSpPr>
            <p:cNvPr id="21597" name="Rectangle 65"/>
            <p:cNvSpPr>
              <a:spLocks noChangeArrowheads="1"/>
            </p:cNvSpPr>
            <p:nvPr/>
          </p:nvSpPr>
          <p:spPr bwMode="auto">
            <a:xfrm>
              <a:off x="2154"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98" name="Line 66"/>
            <p:cNvSpPr>
              <a:spLocks noChangeShapeType="1"/>
            </p:cNvSpPr>
            <p:nvPr/>
          </p:nvSpPr>
          <p:spPr bwMode="auto">
            <a:xfrm>
              <a:off x="2336" y="2749"/>
              <a:ext cx="181" cy="1"/>
            </a:xfrm>
            <a:prstGeom prst="line">
              <a:avLst/>
            </a:prstGeom>
            <a:noFill/>
            <a:ln w="9360">
              <a:solidFill>
                <a:srgbClr val="000000"/>
              </a:solidFill>
              <a:miter lim="800000"/>
              <a:headEnd/>
              <a:tailEnd/>
            </a:ln>
          </p:spPr>
          <p:txBody>
            <a:bodyPr/>
            <a:lstStyle/>
            <a:p>
              <a:endParaRPr lang="es-ES"/>
            </a:p>
          </p:txBody>
        </p:sp>
        <p:sp>
          <p:nvSpPr>
            <p:cNvPr id="21599" name="Line 67"/>
            <p:cNvSpPr>
              <a:spLocks noChangeShapeType="1"/>
            </p:cNvSpPr>
            <p:nvPr/>
          </p:nvSpPr>
          <p:spPr bwMode="auto">
            <a:xfrm flipV="1">
              <a:off x="2245" y="2837"/>
              <a:ext cx="1" cy="185"/>
            </a:xfrm>
            <a:prstGeom prst="line">
              <a:avLst/>
            </a:prstGeom>
            <a:noFill/>
            <a:ln w="9360">
              <a:solidFill>
                <a:srgbClr val="000000"/>
              </a:solidFill>
              <a:miter lim="800000"/>
              <a:headEnd/>
              <a:tailEnd/>
            </a:ln>
          </p:spPr>
          <p:txBody>
            <a:bodyPr/>
            <a:lstStyle/>
            <a:p>
              <a:endParaRPr lang="es-ES"/>
            </a:p>
          </p:txBody>
        </p:sp>
        <p:sp>
          <p:nvSpPr>
            <p:cNvPr id="21600" name="Rectangle 68"/>
            <p:cNvSpPr>
              <a:spLocks noChangeArrowheads="1"/>
            </p:cNvSpPr>
            <p:nvPr/>
          </p:nvSpPr>
          <p:spPr bwMode="auto">
            <a:xfrm>
              <a:off x="2154"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01" name="Line 69"/>
            <p:cNvSpPr>
              <a:spLocks noChangeShapeType="1"/>
            </p:cNvSpPr>
            <p:nvPr/>
          </p:nvSpPr>
          <p:spPr bwMode="auto">
            <a:xfrm>
              <a:off x="2336" y="3113"/>
              <a:ext cx="181" cy="1"/>
            </a:xfrm>
            <a:prstGeom prst="line">
              <a:avLst/>
            </a:prstGeom>
            <a:noFill/>
            <a:ln w="9360">
              <a:solidFill>
                <a:srgbClr val="000000"/>
              </a:solidFill>
              <a:miter lim="800000"/>
              <a:headEnd/>
              <a:tailEnd/>
            </a:ln>
          </p:spPr>
          <p:txBody>
            <a:bodyPr/>
            <a:lstStyle/>
            <a:p>
              <a:endParaRPr lang="es-ES"/>
            </a:p>
          </p:txBody>
        </p:sp>
        <p:sp>
          <p:nvSpPr>
            <p:cNvPr id="21602" name="Line 70"/>
            <p:cNvSpPr>
              <a:spLocks noChangeShapeType="1"/>
            </p:cNvSpPr>
            <p:nvPr/>
          </p:nvSpPr>
          <p:spPr bwMode="auto">
            <a:xfrm flipV="1">
              <a:off x="2245" y="3201"/>
              <a:ext cx="1" cy="185"/>
            </a:xfrm>
            <a:prstGeom prst="line">
              <a:avLst/>
            </a:prstGeom>
            <a:noFill/>
            <a:ln w="9360">
              <a:solidFill>
                <a:srgbClr val="000000"/>
              </a:solidFill>
              <a:miter lim="800000"/>
              <a:headEnd/>
              <a:tailEnd/>
            </a:ln>
          </p:spPr>
          <p:txBody>
            <a:bodyPr/>
            <a:lstStyle/>
            <a:p>
              <a:endParaRPr lang="es-ES"/>
            </a:p>
          </p:txBody>
        </p:sp>
        <p:sp>
          <p:nvSpPr>
            <p:cNvPr id="21603" name="Rectangle 71"/>
            <p:cNvSpPr>
              <a:spLocks noChangeArrowheads="1"/>
            </p:cNvSpPr>
            <p:nvPr/>
          </p:nvSpPr>
          <p:spPr bwMode="auto">
            <a:xfrm>
              <a:off x="2154"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04" name="Line 72"/>
            <p:cNvSpPr>
              <a:spLocks noChangeShapeType="1"/>
            </p:cNvSpPr>
            <p:nvPr/>
          </p:nvSpPr>
          <p:spPr bwMode="auto">
            <a:xfrm>
              <a:off x="2336" y="3475"/>
              <a:ext cx="181" cy="1"/>
            </a:xfrm>
            <a:prstGeom prst="line">
              <a:avLst/>
            </a:prstGeom>
            <a:noFill/>
            <a:ln w="9360">
              <a:solidFill>
                <a:srgbClr val="000000"/>
              </a:solidFill>
              <a:miter lim="800000"/>
              <a:headEnd/>
              <a:tailEnd/>
            </a:ln>
          </p:spPr>
          <p:txBody>
            <a:bodyPr/>
            <a:lstStyle/>
            <a:p>
              <a:endParaRPr lang="es-ES"/>
            </a:p>
          </p:txBody>
        </p:sp>
        <p:sp>
          <p:nvSpPr>
            <p:cNvPr id="21605" name="Rectangle 73"/>
            <p:cNvSpPr>
              <a:spLocks noChangeArrowheads="1"/>
            </p:cNvSpPr>
            <p:nvPr/>
          </p:nvSpPr>
          <p:spPr bwMode="auto">
            <a:xfrm>
              <a:off x="2517"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06" name="Line 74"/>
            <p:cNvSpPr>
              <a:spLocks noChangeShapeType="1"/>
            </p:cNvSpPr>
            <p:nvPr/>
          </p:nvSpPr>
          <p:spPr bwMode="auto">
            <a:xfrm>
              <a:off x="2699" y="934"/>
              <a:ext cx="181" cy="1"/>
            </a:xfrm>
            <a:prstGeom prst="line">
              <a:avLst/>
            </a:prstGeom>
            <a:noFill/>
            <a:ln w="9360">
              <a:solidFill>
                <a:srgbClr val="000000"/>
              </a:solidFill>
              <a:miter lim="800000"/>
              <a:headEnd/>
              <a:tailEnd/>
            </a:ln>
          </p:spPr>
          <p:txBody>
            <a:bodyPr/>
            <a:lstStyle/>
            <a:p>
              <a:endParaRPr lang="es-ES"/>
            </a:p>
          </p:txBody>
        </p:sp>
        <p:sp>
          <p:nvSpPr>
            <p:cNvPr id="21607" name="Line 75"/>
            <p:cNvSpPr>
              <a:spLocks noChangeShapeType="1"/>
            </p:cNvSpPr>
            <p:nvPr/>
          </p:nvSpPr>
          <p:spPr bwMode="auto">
            <a:xfrm flipV="1">
              <a:off x="2608" y="1022"/>
              <a:ext cx="1" cy="185"/>
            </a:xfrm>
            <a:prstGeom prst="line">
              <a:avLst/>
            </a:prstGeom>
            <a:noFill/>
            <a:ln w="9360">
              <a:solidFill>
                <a:srgbClr val="000000"/>
              </a:solidFill>
              <a:miter lim="800000"/>
              <a:headEnd/>
              <a:tailEnd/>
            </a:ln>
          </p:spPr>
          <p:txBody>
            <a:bodyPr/>
            <a:lstStyle/>
            <a:p>
              <a:endParaRPr lang="es-ES"/>
            </a:p>
          </p:txBody>
        </p:sp>
        <p:sp>
          <p:nvSpPr>
            <p:cNvPr id="21608" name="Rectangle 76"/>
            <p:cNvSpPr>
              <a:spLocks noChangeArrowheads="1"/>
            </p:cNvSpPr>
            <p:nvPr/>
          </p:nvSpPr>
          <p:spPr bwMode="auto">
            <a:xfrm>
              <a:off x="2517"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09" name="Line 77"/>
            <p:cNvSpPr>
              <a:spLocks noChangeShapeType="1"/>
            </p:cNvSpPr>
            <p:nvPr/>
          </p:nvSpPr>
          <p:spPr bwMode="auto">
            <a:xfrm>
              <a:off x="2699" y="1297"/>
              <a:ext cx="181" cy="1"/>
            </a:xfrm>
            <a:prstGeom prst="line">
              <a:avLst/>
            </a:prstGeom>
            <a:noFill/>
            <a:ln w="9360">
              <a:solidFill>
                <a:srgbClr val="000000"/>
              </a:solidFill>
              <a:miter lim="800000"/>
              <a:headEnd/>
              <a:tailEnd/>
            </a:ln>
          </p:spPr>
          <p:txBody>
            <a:bodyPr/>
            <a:lstStyle/>
            <a:p>
              <a:endParaRPr lang="es-ES"/>
            </a:p>
          </p:txBody>
        </p:sp>
        <p:sp>
          <p:nvSpPr>
            <p:cNvPr id="21610" name="Line 78"/>
            <p:cNvSpPr>
              <a:spLocks noChangeShapeType="1"/>
            </p:cNvSpPr>
            <p:nvPr/>
          </p:nvSpPr>
          <p:spPr bwMode="auto">
            <a:xfrm flipV="1">
              <a:off x="2608" y="1385"/>
              <a:ext cx="1" cy="185"/>
            </a:xfrm>
            <a:prstGeom prst="line">
              <a:avLst/>
            </a:prstGeom>
            <a:noFill/>
            <a:ln w="9360">
              <a:solidFill>
                <a:srgbClr val="000000"/>
              </a:solidFill>
              <a:miter lim="800000"/>
              <a:headEnd/>
              <a:tailEnd/>
            </a:ln>
          </p:spPr>
          <p:txBody>
            <a:bodyPr/>
            <a:lstStyle/>
            <a:p>
              <a:endParaRPr lang="es-ES"/>
            </a:p>
          </p:txBody>
        </p:sp>
        <p:sp>
          <p:nvSpPr>
            <p:cNvPr id="21611" name="Rectangle 79"/>
            <p:cNvSpPr>
              <a:spLocks noChangeArrowheads="1"/>
            </p:cNvSpPr>
            <p:nvPr/>
          </p:nvSpPr>
          <p:spPr bwMode="auto">
            <a:xfrm>
              <a:off x="2517"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12" name="Line 80"/>
            <p:cNvSpPr>
              <a:spLocks noChangeShapeType="1"/>
            </p:cNvSpPr>
            <p:nvPr/>
          </p:nvSpPr>
          <p:spPr bwMode="auto">
            <a:xfrm>
              <a:off x="2699" y="1661"/>
              <a:ext cx="181" cy="1"/>
            </a:xfrm>
            <a:prstGeom prst="line">
              <a:avLst/>
            </a:prstGeom>
            <a:noFill/>
            <a:ln w="9360">
              <a:solidFill>
                <a:srgbClr val="000000"/>
              </a:solidFill>
              <a:miter lim="800000"/>
              <a:headEnd/>
              <a:tailEnd/>
            </a:ln>
          </p:spPr>
          <p:txBody>
            <a:bodyPr/>
            <a:lstStyle/>
            <a:p>
              <a:endParaRPr lang="es-ES"/>
            </a:p>
          </p:txBody>
        </p:sp>
        <p:sp>
          <p:nvSpPr>
            <p:cNvPr id="21613" name="Line 81"/>
            <p:cNvSpPr>
              <a:spLocks noChangeShapeType="1"/>
            </p:cNvSpPr>
            <p:nvPr/>
          </p:nvSpPr>
          <p:spPr bwMode="auto">
            <a:xfrm flipV="1">
              <a:off x="2608" y="1749"/>
              <a:ext cx="1" cy="185"/>
            </a:xfrm>
            <a:prstGeom prst="line">
              <a:avLst/>
            </a:prstGeom>
            <a:noFill/>
            <a:ln w="9360">
              <a:solidFill>
                <a:srgbClr val="000000"/>
              </a:solidFill>
              <a:miter lim="800000"/>
              <a:headEnd/>
              <a:tailEnd/>
            </a:ln>
          </p:spPr>
          <p:txBody>
            <a:bodyPr/>
            <a:lstStyle/>
            <a:p>
              <a:endParaRPr lang="es-ES"/>
            </a:p>
          </p:txBody>
        </p:sp>
        <p:sp>
          <p:nvSpPr>
            <p:cNvPr id="21614" name="Rectangle 82"/>
            <p:cNvSpPr>
              <a:spLocks noChangeArrowheads="1"/>
            </p:cNvSpPr>
            <p:nvPr/>
          </p:nvSpPr>
          <p:spPr bwMode="auto">
            <a:xfrm>
              <a:off x="2517"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15" name="Line 83"/>
            <p:cNvSpPr>
              <a:spLocks noChangeShapeType="1"/>
            </p:cNvSpPr>
            <p:nvPr/>
          </p:nvSpPr>
          <p:spPr bwMode="auto">
            <a:xfrm>
              <a:off x="2699" y="2023"/>
              <a:ext cx="181" cy="1"/>
            </a:xfrm>
            <a:prstGeom prst="line">
              <a:avLst/>
            </a:prstGeom>
            <a:noFill/>
            <a:ln w="9360">
              <a:solidFill>
                <a:srgbClr val="000000"/>
              </a:solidFill>
              <a:miter lim="800000"/>
              <a:headEnd/>
              <a:tailEnd/>
            </a:ln>
          </p:spPr>
          <p:txBody>
            <a:bodyPr/>
            <a:lstStyle/>
            <a:p>
              <a:endParaRPr lang="es-ES"/>
            </a:p>
          </p:txBody>
        </p:sp>
        <p:sp>
          <p:nvSpPr>
            <p:cNvPr id="21616" name="Line 84"/>
            <p:cNvSpPr>
              <a:spLocks noChangeShapeType="1"/>
            </p:cNvSpPr>
            <p:nvPr/>
          </p:nvSpPr>
          <p:spPr bwMode="auto">
            <a:xfrm flipV="1">
              <a:off x="2608" y="2111"/>
              <a:ext cx="1" cy="185"/>
            </a:xfrm>
            <a:prstGeom prst="line">
              <a:avLst/>
            </a:prstGeom>
            <a:noFill/>
            <a:ln w="9360">
              <a:solidFill>
                <a:srgbClr val="000000"/>
              </a:solidFill>
              <a:miter lim="800000"/>
              <a:headEnd/>
              <a:tailEnd/>
            </a:ln>
          </p:spPr>
          <p:txBody>
            <a:bodyPr/>
            <a:lstStyle/>
            <a:p>
              <a:endParaRPr lang="es-ES"/>
            </a:p>
          </p:txBody>
        </p:sp>
        <p:sp>
          <p:nvSpPr>
            <p:cNvPr id="21617" name="Rectangle 85"/>
            <p:cNvSpPr>
              <a:spLocks noChangeArrowheads="1"/>
            </p:cNvSpPr>
            <p:nvPr/>
          </p:nvSpPr>
          <p:spPr bwMode="auto">
            <a:xfrm>
              <a:off x="2517"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18" name="Line 86"/>
            <p:cNvSpPr>
              <a:spLocks noChangeShapeType="1"/>
            </p:cNvSpPr>
            <p:nvPr/>
          </p:nvSpPr>
          <p:spPr bwMode="auto">
            <a:xfrm>
              <a:off x="2699" y="2386"/>
              <a:ext cx="181" cy="1"/>
            </a:xfrm>
            <a:prstGeom prst="line">
              <a:avLst/>
            </a:prstGeom>
            <a:noFill/>
            <a:ln w="9360">
              <a:solidFill>
                <a:srgbClr val="000000"/>
              </a:solidFill>
              <a:miter lim="800000"/>
              <a:headEnd/>
              <a:tailEnd/>
            </a:ln>
          </p:spPr>
          <p:txBody>
            <a:bodyPr/>
            <a:lstStyle/>
            <a:p>
              <a:endParaRPr lang="es-ES"/>
            </a:p>
          </p:txBody>
        </p:sp>
        <p:sp>
          <p:nvSpPr>
            <p:cNvPr id="21619" name="Line 87"/>
            <p:cNvSpPr>
              <a:spLocks noChangeShapeType="1"/>
            </p:cNvSpPr>
            <p:nvPr/>
          </p:nvSpPr>
          <p:spPr bwMode="auto">
            <a:xfrm flipV="1">
              <a:off x="2608" y="2474"/>
              <a:ext cx="1" cy="185"/>
            </a:xfrm>
            <a:prstGeom prst="line">
              <a:avLst/>
            </a:prstGeom>
            <a:noFill/>
            <a:ln w="9360">
              <a:solidFill>
                <a:srgbClr val="000000"/>
              </a:solidFill>
              <a:miter lim="800000"/>
              <a:headEnd/>
              <a:tailEnd/>
            </a:ln>
          </p:spPr>
          <p:txBody>
            <a:bodyPr/>
            <a:lstStyle/>
            <a:p>
              <a:endParaRPr lang="es-ES"/>
            </a:p>
          </p:txBody>
        </p:sp>
        <p:sp>
          <p:nvSpPr>
            <p:cNvPr id="21620" name="Rectangle 88"/>
            <p:cNvSpPr>
              <a:spLocks noChangeArrowheads="1"/>
            </p:cNvSpPr>
            <p:nvPr/>
          </p:nvSpPr>
          <p:spPr bwMode="auto">
            <a:xfrm>
              <a:off x="2517"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21" name="Line 89"/>
            <p:cNvSpPr>
              <a:spLocks noChangeShapeType="1"/>
            </p:cNvSpPr>
            <p:nvPr/>
          </p:nvSpPr>
          <p:spPr bwMode="auto">
            <a:xfrm>
              <a:off x="2699" y="2749"/>
              <a:ext cx="181" cy="1"/>
            </a:xfrm>
            <a:prstGeom prst="line">
              <a:avLst/>
            </a:prstGeom>
            <a:noFill/>
            <a:ln w="9360">
              <a:solidFill>
                <a:srgbClr val="000000"/>
              </a:solidFill>
              <a:miter lim="800000"/>
              <a:headEnd/>
              <a:tailEnd/>
            </a:ln>
          </p:spPr>
          <p:txBody>
            <a:bodyPr/>
            <a:lstStyle/>
            <a:p>
              <a:endParaRPr lang="es-ES"/>
            </a:p>
          </p:txBody>
        </p:sp>
        <p:sp>
          <p:nvSpPr>
            <p:cNvPr id="21622" name="Line 90"/>
            <p:cNvSpPr>
              <a:spLocks noChangeShapeType="1"/>
            </p:cNvSpPr>
            <p:nvPr/>
          </p:nvSpPr>
          <p:spPr bwMode="auto">
            <a:xfrm flipV="1">
              <a:off x="2608" y="2837"/>
              <a:ext cx="1" cy="185"/>
            </a:xfrm>
            <a:prstGeom prst="line">
              <a:avLst/>
            </a:prstGeom>
            <a:noFill/>
            <a:ln w="9360">
              <a:solidFill>
                <a:srgbClr val="000000"/>
              </a:solidFill>
              <a:miter lim="800000"/>
              <a:headEnd/>
              <a:tailEnd/>
            </a:ln>
          </p:spPr>
          <p:txBody>
            <a:bodyPr/>
            <a:lstStyle/>
            <a:p>
              <a:endParaRPr lang="es-ES"/>
            </a:p>
          </p:txBody>
        </p:sp>
        <p:sp>
          <p:nvSpPr>
            <p:cNvPr id="21623" name="Rectangle 91"/>
            <p:cNvSpPr>
              <a:spLocks noChangeArrowheads="1"/>
            </p:cNvSpPr>
            <p:nvPr/>
          </p:nvSpPr>
          <p:spPr bwMode="auto">
            <a:xfrm>
              <a:off x="2517"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24" name="Line 92"/>
            <p:cNvSpPr>
              <a:spLocks noChangeShapeType="1"/>
            </p:cNvSpPr>
            <p:nvPr/>
          </p:nvSpPr>
          <p:spPr bwMode="auto">
            <a:xfrm>
              <a:off x="2699" y="3113"/>
              <a:ext cx="181" cy="1"/>
            </a:xfrm>
            <a:prstGeom prst="line">
              <a:avLst/>
            </a:prstGeom>
            <a:noFill/>
            <a:ln w="9360">
              <a:solidFill>
                <a:srgbClr val="000000"/>
              </a:solidFill>
              <a:miter lim="800000"/>
              <a:headEnd/>
              <a:tailEnd/>
            </a:ln>
          </p:spPr>
          <p:txBody>
            <a:bodyPr/>
            <a:lstStyle/>
            <a:p>
              <a:endParaRPr lang="es-ES"/>
            </a:p>
          </p:txBody>
        </p:sp>
        <p:sp>
          <p:nvSpPr>
            <p:cNvPr id="21625" name="Line 93"/>
            <p:cNvSpPr>
              <a:spLocks noChangeShapeType="1"/>
            </p:cNvSpPr>
            <p:nvPr/>
          </p:nvSpPr>
          <p:spPr bwMode="auto">
            <a:xfrm flipV="1">
              <a:off x="2608" y="3201"/>
              <a:ext cx="1" cy="185"/>
            </a:xfrm>
            <a:prstGeom prst="line">
              <a:avLst/>
            </a:prstGeom>
            <a:noFill/>
            <a:ln w="9360">
              <a:solidFill>
                <a:srgbClr val="000000"/>
              </a:solidFill>
              <a:miter lim="800000"/>
              <a:headEnd/>
              <a:tailEnd/>
            </a:ln>
          </p:spPr>
          <p:txBody>
            <a:bodyPr/>
            <a:lstStyle/>
            <a:p>
              <a:endParaRPr lang="es-ES"/>
            </a:p>
          </p:txBody>
        </p:sp>
        <p:sp>
          <p:nvSpPr>
            <p:cNvPr id="21626" name="Rectangle 94"/>
            <p:cNvSpPr>
              <a:spLocks noChangeArrowheads="1"/>
            </p:cNvSpPr>
            <p:nvPr/>
          </p:nvSpPr>
          <p:spPr bwMode="auto">
            <a:xfrm>
              <a:off x="2517"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27" name="Line 95"/>
            <p:cNvSpPr>
              <a:spLocks noChangeShapeType="1"/>
            </p:cNvSpPr>
            <p:nvPr/>
          </p:nvSpPr>
          <p:spPr bwMode="auto">
            <a:xfrm>
              <a:off x="2699" y="3475"/>
              <a:ext cx="181" cy="1"/>
            </a:xfrm>
            <a:prstGeom prst="line">
              <a:avLst/>
            </a:prstGeom>
            <a:noFill/>
            <a:ln w="9360">
              <a:solidFill>
                <a:srgbClr val="000000"/>
              </a:solidFill>
              <a:miter lim="800000"/>
              <a:headEnd/>
              <a:tailEnd/>
            </a:ln>
          </p:spPr>
          <p:txBody>
            <a:bodyPr/>
            <a:lstStyle/>
            <a:p>
              <a:endParaRPr lang="es-ES"/>
            </a:p>
          </p:txBody>
        </p:sp>
        <p:sp>
          <p:nvSpPr>
            <p:cNvPr id="21628" name="Rectangle 96"/>
            <p:cNvSpPr>
              <a:spLocks noChangeArrowheads="1"/>
            </p:cNvSpPr>
            <p:nvPr/>
          </p:nvSpPr>
          <p:spPr bwMode="auto">
            <a:xfrm>
              <a:off x="2880"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29" name="Line 97"/>
            <p:cNvSpPr>
              <a:spLocks noChangeShapeType="1"/>
            </p:cNvSpPr>
            <p:nvPr/>
          </p:nvSpPr>
          <p:spPr bwMode="auto">
            <a:xfrm>
              <a:off x="3062" y="934"/>
              <a:ext cx="181" cy="1"/>
            </a:xfrm>
            <a:prstGeom prst="line">
              <a:avLst/>
            </a:prstGeom>
            <a:noFill/>
            <a:ln w="9360">
              <a:solidFill>
                <a:srgbClr val="000000"/>
              </a:solidFill>
              <a:miter lim="800000"/>
              <a:headEnd/>
              <a:tailEnd/>
            </a:ln>
          </p:spPr>
          <p:txBody>
            <a:bodyPr/>
            <a:lstStyle/>
            <a:p>
              <a:endParaRPr lang="es-ES"/>
            </a:p>
          </p:txBody>
        </p:sp>
        <p:sp>
          <p:nvSpPr>
            <p:cNvPr id="21630" name="Line 98"/>
            <p:cNvSpPr>
              <a:spLocks noChangeShapeType="1"/>
            </p:cNvSpPr>
            <p:nvPr/>
          </p:nvSpPr>
          <p:spPr bwMode="auto">
            <a:xfrm flipV="1">
              <a:off x="2971" y="1022"/>
              <a:ext cx="1" cy="185"/>
            </a:xfrm>
            <a:prstGeom prst="line">
              <a:avLst/>
            </a:prstGeom>
            <a:noFill/>
            <a:ln w="9360">
              <a:solidFill>
                <a:srgbClr val="000000"/>
              </a:solidFill>
              <a:miter lim="800000"/>
              <a:headEnd/>
              <a:tailEnd/>
            </a:ln>
          </p:spPr>
          <p:txBody>
            <a:bodyPr/>
            <a:lstStyle/>
            <a:p>
              <a:endParaRPr lang="es-ES"/>
            </a:p>
          </p:txBody>
        </p:sp>
        <p:sp>
          <p:nvSpPr>
            <p:cNvPr id="21631" name="Rectangle 99"/>
            <p:cNvSpPr>
              <a:spLocks noChangeArrowheads="1"/>
            </p:cNvSpPr>
            <p:nvPr/>
          </p:nvSpPr>
          <p:spPr bwMode="auto">
            <a:xfrm>
              <a:off x="2880"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32" name="Line 100"/>
            <p:cNvSpPr>
              <a:spLocks noChangeShapeType="1"/>
            </p:cNvSpPr>
            <p:nvPr/>
          </p:nvSpPr>
          <p:spPr bwMode="auto">
            <a:xfrm>
              <a:off x="3062" y="1297"/>
              <a:ext cx="181" cy="1"/>
            </a:xfrm>
            <a:prstGeom prst="line">
              <a:avLst/>
            </a:prstGeom>
            <a:noFill/>
            <a:ln w="9360">
              <a:solidFill>
                <a:srgbClr val="000000"/>
              </a:solidFill>
              <a:miter lim="800000"/>
              <a:headEnd/>
              <a:tailEnd/>
            </a:ln>
          </p:spPr>
          <p:txBody>
            <a:bodyPr/>
            <a:lstStyle/>
            <a:p>
              <a:endParaRPr lang="es-ES"/>
            </a:p>
          </p:txBody>
        </p:sp>
        <p:sp>
          <p:nvSpPr>
            <p:cNvPr id="21633" name="Line 101"/>
            <p:cNvSpPr>
              <a:spLocks noChangeShapeType="1"/>
            </p:cNvSpPr>
            <p:nvPr/>
          </p:nvSpPr>
          <p:spPr bwMode="auto">
            <a:xfrm flipV="1">
              <a:off x="2971" y="1385"/>
              <a:ext cx="1" cy="185"/>
            </a:xfrm>
            <a:prstGeom prst="line">
              <a:avLst/>
            </a:prstGeom>
            <a:noFill/>
            <a:ln w="9360">
              <a:solidFill>
                <a:srgbClr val="000000"/>
              </a:solidFill>
              <a:miter lim="800000"/>
              <a:headEnd/>
              <a:tailEnd/>
            </a:ln>
          </p:spPr>
          <p:txBody>
            <a:bodyPr/>
            <a:lstStyle/>
            <a:p>
              <a:endParaRPr lang="es-ES"/>
            </a:p>
          </p:txBody>
        </p:sp>
        <p:sp>
          <p:nvSpPr>
            <p:cNvPr id="21634" name="Rectangle 102"/>
            <p:cNvSpPr>
              <a:spLocks noChangeArrowheads="1"/>
            </p:cNvSpPr>
            <p:nvPr/>
          </p:nvSpPr>
          <p:spPr bwMode="auto">
            <a:xfrm>
              <a:off x="2880"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35" name="Line 103"/>
            <p:cNvSpPr>
              <a:spLocks noChangeShapeType="1"/>
            </p:cNvSpPr>
            <p:nvPr/>
          </p:nvSpPr>
          <p:spPr bwMode="auto">
            <a:xfrm>
              <a:off x="3062" y="1661"/>
              <a:ext cx="181" cy="1"/>
            </a:xfrm>
            <a:prstGeom prst="line">
              <a:avLst/>
            </a:prstGeom>
            <a:noFill/>
            <a:ln w="9360">
              <a:solidFill>
                <a:srgbClr val="000000"/>
              </a:solidFill>
              <a:miter lim="800000"/>
              <a:headEnd/>
              <a:tailEnd/>
            </a:ln>
          </p:spPr>
          <p:txBody>
            <a:bodyPr/>
            <a:lstStyle/>
            <a:p>
              <a:endParaRPr lang="es-ES"/>
            </a:p>
          </p:txBody>
        </p:sp>
        <p:sp>
          <p:nvSpPr>
            <p:cNvPr id="21636" name="Line 104"/>
            <p:cNvSpPr>
              <a:spLocks noChangeShapeType="1"/>
            </p:cNvSpPr>
            <p:nvPr/>
          </p:nvSpPr>
          <p:spPr bwMode="auto">
            <a:xfrm flipV="1">
              <a:off x="2971" y="1749"/>
              <a:ext cx="1" cy="185"/>
            </a:xfrm>
            <a:prstGeom prst="line">
              <a:avLst/>
            </a:prstGeom>
            <a:noFill/>
            <a:ln w="9360">
              <a:solidFill>
                <a:srgbClr val="000000"/>
              </a:solidFill>
              <a:miter lim="800000"/>
              <a:headEnd/>
              <a:tailEnd/>
            </a:ln>
          </p:spPr>
          <p:txBody>
            <a:bodyPr/>
            <a:lstStyle/>
            <a:p>
              <a:endParaRPr lang="es-ES"/>
            </a:p>
          </p:txBody>
        </p:sp>
        <p:sp>
          <p:nvSpPr>
            <p:cNvPr id="21637" name="Rectangle 105"/>
            <p:cNvSpPr>
              <a:spLocks noChangeArrowheads="1"/>
            </p:cNvSpPr>
            <p:nvPr/>
          </p:nvSpPr>
          <p:spPr bwMode="auto">
            <a:xfrm>
              <a:off x="2880"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38" name="Line 106"/>
            <p:cNvSpPr>
              <a:spLocks noChangeShapeType="1"/>
            </p:cNvSpPr>
            <p:nvPr/>
          </p:nvSpPr>
          <p:spPr bwMode="auto">
            <a:xfrm>
              <a:off x="3062" y="2023"/>
              <a:ext cx="181" cy="1"/>
            </a:xfrm>
            <a:prstGeom prst="line">
              <a:avLst/>
            </a:prstGeom>
            <a:noFill/>
            <a:ln w="9360">
              <a:solidFill>
                <a:srgbClr val="000000"/>
              </a:solidFill>
              <a:miter lim="800000"/>
              <a:headEnd/>
              <a:tailEnd/>
            </a:ln>
          </p:spPr>
          <p:txBody>
            <a:bodyPr/>
            <a:lstStyle/>
            <a:p>
              <a:endParaRPr lang="es-ES"/>
            </a:p>
          </p:txBody>
        </p:sp>
        <p:sp>
          <p:nvSpPr>
            <p:cNvPr id="21639" name="Line 107"/>
            <p:cNvSpPr>
              <a:spLocks noChangeShapeType="1"/>
            </p:cNvSpPr>
            <p:nvPr/>
          </p:nvSpPr>
          <p:spPr bwMode="auto">
            <a:xfrm flipV="1">
              <a:off x="2971" y="2111"/>
              <a:ext cx="1" cy="185"/>
            </a:xfrm>
            <a:prstGeom prst="line">
              <a:avLst/>
            </a:prstGeom>
            <a:noFill/>
            <a:ln w="9360">
              <a:solidFill>
                <a:srgbClr val="000000"/>
              </a:solidFill>
              <a:miter lim="800000"/>
              <a:headEnd/>
              <a:tailEnd/>
            </a:ln>
          </p:spPr>
          <p:txBody>
            <a:bodyPr/>
            <a:lstStyle/>
            <a:p>
              <a:endParaRPr lang="es-ES"/>
            </a:p>
          </p:txBody>
        </p:sp>
        <p:sp>
          <p:nvSpPr>
            <p:cNvPr id="21640" name="Rectangle 108"/>
            <p:cNvSpPr>
              <a:spLocks noChangeArrowheads="1"/>
            </p:cNvSpPr>
            <p:nvPr/>
          </p:nvSpPr>
          <p:spPr bwMode="auto">
            <a:xfrm>
              <a:off x="2880"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41" name="Line 109"/>
            <p:cNvSpPr>
              <a:spLocks noChangeShapeType="1"/>
            </p:cNvSpPr>
            <p:nvPr/>
          </p:nvSpPr>
          <p:spPr bwMode="auto">
            <a:xfrm>
              <a:off x="3062" y="2386"/>
              <a:ext cx="181" cy="1"/>
            </a:xfrm>
            <a:prstGeom prst="line">
              <a:avLst/>
            </a:prstGeom>
            <a:noFill/>
            <a:ln w="9360">
              <a:solidFill>
                <a:srgbClr val="000000"/>
              </a:solidFill>
              <a:miter lim="800000"/>
              <a:headEnd/>
              <a:tailEnd/>
            </a:ln>
          </p:spPr>
          <p:txBody>
            <a:bodyPr/>
            <a:lstStyle/>
            <a:p>
              <a:endParaRPr lang="es-ES"/>
            </a:p>
          </p:txBody>
        </p:sp>
        <p:sp>
          <p:nvSpPr>
            <p:cNvPr id="21642" name="Line 110"/>
            <p:cNvSpPr>
              <a:spLocks noChangeShapeType="1"/>
            </p:cNvSpPr>
            <p:nvPr/>
          </p:nvSpPr>
          <p:spPr bwMode="auto">
            <a:xfrm flipV="1">
              <a:off x="2971" y="2474"/>
              <a:ext cx="1" cy="185"/>
            </a:xfrm>
            <a:prstGeom prst="line">
              <a:avLst/>
            </a:prstGeom>
            <a:noFill/>
            <a:ln w="9360">
              <a:solidFill>
                <a:srgbClr val="000000"/>
              </a:solidFill>
              <a:miter lim="800000"/>
              <a:headEnd/>
              <a:tailEnd/>
            </a:ln>
          </p:spPr>
          <p:txBody>
            <a:bodyPr/>
            <a:lstStyle/>
            <a:p>
              <a:endParaRPr lang="es-ES"/>
            </a:p>
          </p:txBody>
        </p:sp>
        <p:sp>
          <p:nvSpPr>
            <p:cNvPr id="21643" name="Rectangle 111"/>
            <p:cNvSpPr>
              <a:spLocks noChangeArrowheads="1"/>
            </p:cNvSpPr>
            <p:nvPr/>
          </p:nvSpPr>
          <p:spPr bwMode="auto">
            <a:xfrm>
              <a:off x="2880"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44" name="Line 112"/>
            <p:cNvSpPr>
              <a:spLocks noChangeShapeType="1"/>
            </p:cNvSpPr>
            <p:nvPr/>
          </p:nvSpPr>
          <p:spPr bwMode="auto">
            <a:xfrm>
              <a:off x="3062" y="2749"/>
              <a:ext cx="181" cy="1"/>
            </a:xfrm>
            <a:prstGeom prst="line">
              <a:avLst/>
            </a:prstGeom>
            <a:noFill/>
            <a:ln w="9360">
              <a:solidFill>
                <a:srgbClr val="000000"/>
              </a:solidFill>
              <a:miter lim="800000"/>
              <a:headEnd/>
              <a:tailEnd/>
            </a:ln>
          </p:spPr>
          <p:txBody>
            <a:bodyPr/>
            <a:lstStyle/>
            <a:p>
              <a:endParaRPr lang="es-ES"/>
            </a:p>
          </p:txBody>
        </p:sp>
        <p:sp>
          <p:nvSpPr>
            <p:cNvPr id="21645" name="Line 113"/>
            <p:cNvSpPr>
              <a:spLocks noChangeShapeType="1"/>
            </p:cNvSpPr>
            <p:nvPr/>
          </p:nvSpPr>
          <p:spPr bwMode="auto">
            <a:xfrm flipV="1">
              <a:off x="2971" y="2837"/>
              <a:ext cx="1" cy="185"/>
            </a:xfrm>
            <a:prstGeom prst="line">
              <a:avLst/>
            </a:prstGeom>
            <a:noFill/>
            <a:ln w="9360">
              <a:solidFill>
                <a:srgbClr val="000000"/>
              </a:solidFill>
              <a:miter lim="800000"/>
              <a:headEnd/>
              <a:tailEnd/>
            </a:ln>
          </p:spPr>
          <p:txBody>
            <a:bodyPr/>
            <a:lstStyle/>
            <a:p>
              <a:endParaRPr lang="es-ES"/>
            </a:p>
          </p:txBody>
        </p:sp>
        <p:sp>
          <p:nvSpPr>
            <p:cNvPr id="21646" name="Rectangle 114"/>
            <p:cNvSpPr>
              <a:spLocks noChangeArrowheads="1"/>
            </p:cNvSpPr>
            <p:nvPr/>
          </p:nvSpPr>
          <p:spPr bwMode="auto">
            <a:xfrm>
              <a:off x="2880"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47" name="Line 115"/>
            <p:cNvSpPr>
              <a:spLocks noChangeShapeType="1"/>
            </p:cNvSpPr>
            <p:nvPr/>
          </p:nvSpPr>
          <p:spPr bwMode="auto">
            <a:xfrm>
              <a:off x="3062" y="3113"/>
              <a:ext cx="181" cy="1"/>
            </a:xfrm>
            <a:prstGeom prst="line">
              <a:avLst/>
            </a:prstGeom>
            <a:noFill/>
            <a:ln w="9360">
              <a:solidFill>
                <a:srgbClr val="000000"/>
              </a:solidFill>
              <a:miter lim="800000"/>
              <a:headEnd/>
              <a:tailEnd/>
            </a:ln>
          </p:spPr>
          <p:txBody>
            <a:bodyPr/>
            <a:lstStyle/>
            <a:p>
              <a:endParaRPr lang="es-ES"/>
            </a:p>
          </p:txBody>
        </p:sp>
        <p:sp>
          <p:nvSpPr>
            <p:cNvPr id="21648" name="Line 116"/>
            <p:cNvSpPr>
              <a:spLocks noChangeShapeType="1"/>
            </p:cNvSpPr>
            <p:nvPr/>
          </p:nvSpPr>
          <p:spPr bwMode="auto">
            <a:xfrm flipV="1">
              <a:off x="2971" y="3201"/>
              <a:ext cx="1" cy="185"/>
            </a:xfrm>
            <a:prstGeom prst="line">
              <a:avLst/>
            </a:prstGeom>
            <a:noFill/>
            <a:ln w="9360">
              <a:solidFill>
                <a:srgbClr val="000000"/>
              </a:solidFill>
              <a:miter lim="800000"/>
              <a:headEnd/>
              <a:tailEnd/>
            </a:ln>
          </p:spPr>
          <p:txBody>
            <a:bodyPr/>
            <a:lstStyle/>
            <a:p>
              <a:endParaRPr lang="es-ES"/>
            </a:p>
          </p:txBody>
        </p:sp>
        <p:sp>
          <p:nvSpPr>
            <p:cNvPr id="21649" name="Rectangle 117"/>
            <p:cNvSpPr>
              <a:spLocks noChangeArrowheads="1"/>
            </p:cNvSpPr>
            <p:nvPr/>
          </p:nvSpPr>
          <p:spPr bwMode="auto">
            <a:xfrm>
              <a:off x="2880"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50" name="Line 118"/>
            <p:cNvSpPr>
              <a:spLocks noChangeShapeType="1"/>
            </p:cNvSpPr>
            <p:nvPr/>
          </p:nvSpPr>
          <p:spPr bwMode="auto">
            <a:xfrm>
              <a:off x="3062" y="3475"/>
              <a:ext cx="181" cy="1"/>
            </a:xfrm>
            <a:prstGeom prst="line">
              <a:avLst/>
            </a:prstGeom>
            <a:noFill/>
            <a:ln w="9360">
              <a:solidFill>
                <a:srgbClr val="000000"/>
              </a:solidFill>
              <a:miter lim="800000"/>
              <a:headEnd/>
              <a:tailEnd/>
            </a:ln>
          </p:spPr>
          <p:txBody>
            <a:bodyPr/>
            <a:lstStyle/>
            <a:p>
              <a:endParaRPr lang="es-ES"/>
            </a:p>
          </p:txBody>
        </p:sp>
        <p:sp>
          <p:nvSpPr>
            <p:cNvPr id="21651" name="Rectangle 119"/>
            <p:cNvSpPr>
              <a:spLocks noChangeArrowheads="1"/>
            </p:cNvSpPr>
            <p:nvPr/>
          </p:nvSpPr>
          <p:spPr bwMode="auto">
            <a:xfrm>
              <a:off x="3243"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52" name="Line 120"/>
            <p:cNvSpPr>
              <a:spLocks noChangeShapeType="1"/>
            </p:cNvSpPr>
            <p:nvPr/>
          </p:nvSpPr>
          <p:spPr bwMode="auto">
            <a:xfrm>
              <a:off x="3425" y="934"/>
              <a:ext cx="181" cy="1"/>
            </a:xfrm>
            <a:prstGeom prst="line">
              <a:avLst/>
            </a:prstGeom>
            <a:noFill/>
            <a:ln w="9360">
              <a:solidFill>
                <a:srgbClr val="000000"/>
              </a:solidFill>
              <a:miter lim="800000"/>
              <a:headEnd/>
              <a:tailEnd/>
            </a:ln>
          </p:spPr>
          <p:txBody>
            <a:bodyPr/>
            <a:lstStyle/>
            <a:p>
              <a:endParaRPr lang="es-ES"/>
            </a:p>
          </p:txBody>
        </p:sp>
        <p:sp>
          <p:nvSpPr>
            <p:cNvPr id="21653" name="Line 121"/>
            <p:cNvSpPr>
              <a:spLocks noChangeShapeType="1"/>
            </p:cNvSpPr>
            <p:nvPr/>
          </p:nvSpPr>
          <p:spPr bwMode="auto">
            <a:xfrm flipV="1">
              <a:off x="3334" y="1022"/>
              <a:ext cx="1" cy="185"/>
            </a:xfrm>
            <a:prstGeom prst="line">
              <a:avLst/>
            </a:prstGeom>
            <a:noFill/>
            <a:ln w="9360">
              <a:solidFill>
                <a:srgbClr val="000000"/>
              </a:solidFill>
              <a:miter lim="800000"/>
              <a:headEnd/>
              <a:tailEnd/>
            </a:ln>
          </p:spPr>
          <p:txBody>
            <a:bodyPr/>
            <a:lstStyle/>
            <a:p>
              <a:endParaRPr lang="es-ES"/>
            </a:p>
          </p:txBody>
        </p:sp>
        <p:sp>
          <p:nvSpPr>
            <p:cNvPr id="21654" name="Rectangle 122"/>
            <p:cNvSpPr>
              <a:spLocks noChangeArrowheads="1"/>
            </p:cNvSpPr>
            <p:nvPr/>
          </p:nvSpPr>
          <p:spPr bwMode="auto">
            <a:xfrm>
              <a:off x="3243"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55" name="Line 123"/>
            <p:cNvSpPr>
              <a:spLocks noChangeShapeType="1"/>
            </p:cNvSpPr>
            <p:nvPr/>
          </p:nvSpPr>
          <p:spPr bwMode="auto">
            <a:xfrm>
              <a:off x="3425" y="1297"/>
              <a:ext cx="181" cy="1"/>
            </a:xfrm>
            <a:prstGeom prst="line">
              <a:avLst/>
            </a:prstGeom>
            <a:noFill/>
            <a:ln w="9360">
              <a:solidFill>
                <a:srgbClr val="000000"/>
              </a:solidFill>
              <a:miter lim="800000"/>
              <a:headEnd/>
              <a:tailEnd/>
            </a:ln>
          </p:spPr>
          <p:txBody>
            <a:bodyPr/>
            <a:lstStyle/>
            <a:p>
              <a:endParaRPr lang="es-ES"/>
            </a:p>
          </p:txBody>
        </p:sp>
        <p:sp>
          <p:nvSpPr>
            <p:cNvPr id="21656" name="Line 124"/>
            <p:cNvSpPr>
              <a:spLocks noChangeShapeType="1"/>
            </p:cNvSpPr>
            <p:nvPr/>
          </p:nvSpPr>
          <p:spPr bwMode="auto">
            <a:xfrm flipV="1">
              <a:off x="3334" y="1385"/>
              <a:ext cx="1" cy="185"/>
            </a:xfrm>
            <a:prstGeom prst="line">
              <a:avLst/>
            </a:prstGeom>
            <a:noFill/>
            <a:ln w="9360">
              <a:solidFill>
                <a:srgbClr val="000000"/>
              </a:solidFill>
              <a:miter lim="800000"/>
              <a:headEnd/>
              <a:tailEnd/>
            </a:ln>
          </p:spPr>
          <p:txBody>
            <a:bodyPr/>
            <a:lstStyle/>
            <a:p>
              <a:endParaRPr lang="es-ES"/>
            </a:p>
          </p:txBody>
        </p:sp>
        <p:sp>
          <p:nvSpPr>
            <p:cNvPr id="21657" name="Rectangle 125"/>
            <p:cNvSpPr>
              <a:spLocks noChangeArrowheads="1"/>
            </p:cNvSpPr>
            <p:nvPr/>
          </p:nvSpPr>
          <p:spPr bwMode="auto">
            <a:xfrm>
              <a:off x="3243"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58" name="Line 126"/>
            <p:cNvSpPr>
              <a:spLocks noChangeShapeType="1"/>
            </p:cNvSpPr>
            <p:nvPr/>
          </p:nvSpPr>
          <p:spPr bwMode="auto">
            <a:xfrm>
              <a:off x="3425" y="1661"/>
              <a:ext cx="181" cy="1"/>
            </a:xfrm>
            <a:prstGeom prst="line">
              <a:avLst/>
            </a:prstGeom>
            <a:noFill/>
            <a:ln w="9360">
              <a:solidFill>
                <a:srgbClr val="000000"/>
              </a:solidFill>
              <a:miter lim="800000"/>
              <a:headEnd/>
              <a:tailEnd/>
            </a:ln>
          </p:spPr>
          <p:txBody>
            <a:bodyPr/>
            <a:lstStyle/>
            <a:p>
              <a:endParaRPr lang="es-ES"/>
            </a:p>
          </p:txBody>
        </p:sp>
        <p:sp>
          <p:nvSpPr>
            <p:cNvPr id="21659" name="Line 127"/>
            <p:cNvSpPr>
              <a:spLocks noChangeShapeType="1"/>
            </p:cNvSpPr>
            <p:nvPr/>
          </p:nvSpPr>
          <p:spPr bwMode="auto">
            <a:xfrm flipV="1">
              <a:off x="3334" y="1749"/>
              <a:ext cx="1" cy="185"/>
            </a:xfrm>
            <a:prstGeom prst="line">
              <a:avLst/>
            </a:prstGeom>
            <a:noFill/>
            <a:ln w="9360">
              <a:solidFill>
                <a:srgbClr val="000000"/>
              </a:solidFill>
              <a:miter lim="800000"/>
              <a:headEnd/>
              <a:tailEnd/>
            </a:ln>
          </p:spPr>
          <p:txBody>
            <a:bodyPr/>
            <a:lstStyle/>
            <a:p>
              <a:endParaRPr lang="es-ES"/>
            </a:p>
          </p:txBody>
        </p:sp>
        <p:sp>
          <p:nvSpPr>
            <p:cNvPr id="21660" name="Rectangle 128"/>
            <p:cNvSpPr>
              <a:spLocks noChangeArrowheads="1"/>
            </p:cNvSpPr>
            <p:nvPr/>
          </p:nvSpPr>
          <p:spPr bwMode="auto">
            <a:xfrm>
              <a:off x="3243"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61" name="Line 129"/>
            <p:cNvSpPr>
              <a:spLocks noChangeShapeType="1"/>
            </p:cNvSpPr>
            <p:nvPr/>
          </p:nvSpPr>
          <p:spPr bwMode="auto">
            <a:xfrm>
              <a:off x="3425" y="2023"/>
              <a:ext cx="181" cy="1"/>
            </a:xfrm>
            <a:prstGeom prst="line">
              <a:avLst/>
            </a:prstGeom>
            <a:noFill/>
            <a:ln w="9360">
              <a:solidFill>
                <a:srgbClr val="000000"/>
              </a:solidFill>
              <a:miter lim="800000"/>
              <a:headEnd/>
              <a:tailEnd/>
            </a:ln>
          </p:spPr>
          <p:txBody>
            <a:bodyPr/>
            <a:lstStyle/>
            <a:p>
              <a:endParaRPr lang="es-ES"/>
            </a:p>
          </p:txBody>
        </p:sp>
        <p:sp>
          <p:nvSpPr>
            <p:cNvPr id="21662" name="Line 130"/>
            <p:cNvSpPr>
              <a:spLocks noChangeShapeType="1"/>
            </p:cNvSpPr>
            <p:nvPr/>
          </p:nvSpPr>
          <p:spPr bwMode="auto">
            <a:xfrm flipV="1">
              <a:off x="3334" y="2111"/>
              <a:ext cx="1" cy="185"/>
            </a:xfrm>
            <a:prstGeom prst="line">
              <a:avLst/>
            </a:prstGeom>
            <a:noFill/>
            <a:ln w="9360">
              <a:solidFill>
                <a:srgbClr val="000000"/>
              </a:solidFill>
              <a:miter lim="800000"/>
              <a:headEnd/>
              <a:tailEnd/>
            </a:ln>
          </p:spPr>
          <p:txBody>
            <a:bodyPr/>
            <a:lstStyle/>
            <a:p>
              <a:endParaRPr lang="es-ES"/>
            </a:p>
          </p:txBody>
        </p:sp>
        <p:sp>
          <p:nvSpPr>
            <p:cNvPr id="21663" name="Rectangle 131"/>
            <p:cNvSpPr>
              <a:spLocks noChangeArrowheads="1"/>
            </p:cNvSpPr>
            <p:nvPr/>
          </p:nvSpPr>
          <p:spPr bwMode="auto">
            <a:xfrm>
              <a:off x="3243"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64" name="Line 132"/>
            <p:cNvSpPr>
              <a:spLocks noChangeShapeType="1"/>
            </p:cNvSpPr>
            <p:nvPr/>
          </p:nvSpPr>
          <p:spPr bwMode="auto">
            <a:xfrm>
              <a:off x="3425" y="2386"/>
              <a:ext cx="181" cy="1"/>
            </a:xfrm>
            <a:prstGeom prst="line">
              <a:avLst/>
            </a:prstGeom>
            <a:noFill/>
            <a:ln w="9360">
              <a:solidFill>
                <a:srgbClr val="000000"/>
              </a:solidFill>
              <a:miter lim="800000"/>
              <a:headEnd/>
              <a:tailEnd/>
            </a:ln>
          </p:spPr>
          <p:txBody>
            <a:bodyPr/>
            <a:lstStyle/>
            <a:p>
              <a:endParaRPr lang="es-ES"/>
            </a:p>
          </p:txBody>
        </p:sp>
        <p:sp>
          <p:nvSpPr>
            <p:cNvPr id="21665" name="Line 133"/>
            <p:cNvSpPr>
              <a:spLocks noChangeShapeType="1"/>
            </p:cNvSpPr>
            <p:nvPr/>
          </p:nvSpPr>
          <p:spPr bwMode="auto">
            <a:xfrm flipV="1">
              <a:off x="3334" y="2474"/>
              <a:ext cx="1" cy="185"/>
            </a:xfrm>
            <a:prstGeom prst="line">
              <a:avLst/>
            </a:prstGeom>
            <a:noFill/>
            <a:ln w="9360">
              <a:solidFill>
                <a:srgbClr val="000000"/>
              </a:solidFill>
              <a:miter lim="800000"/>
              <a:headEnd/>
              <a:tailEnd/>
            </a:ln>
          </p:spPr>
          <p:txBody>
            <a:bodyPr/>
            <a:lstStyle/>
            <a:p>
              <a:endParaRPr lang="es-ES"/>
            </a:p>
          </p:txBody>
        </p:sp>
        <p:sp>
          <p:nvSpPr>
            <p:cNvPr id="21666" name="Rectangle 134"/>
            <p:cNvSpPr>
              <a:spLocks noChangeArrowheads="1"/>
            </p:cNvSpPr>
            <p:nvPr/>
          </p:nvSpPr>
          <p:spPr bwMode="auto">
            <a:xfrm>
              <a:off x="3243"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67" name="Line 135"/>
            <p:cNvSpPr>
              <a:spLocks noChangeShapeType="1"/>
            </p:cNvSpPr>
            <p:nvPr/>
          </p:nvSpPr>
          <p:spPr bwMode="auto">
            <a:xfrm>
              <a:off x="3425" y="2749"/>
              <a:ext cx="181" cy="1"/>
            </a:xfrm>
            <a:prstGeom prst="line">
              <a:avLst/>
            </a:prstGeom>
            <a:noFill/>
            <a:ln w="9360">
              <a:solidFill>
                <a:srgbClr val="000000"/>
              </a:solidFill>
              <a:miter lim="800000"/>
              <a:headEnd/>
              <a:tailEnd/>
            </a:ln>
          </p:spPr>
          <p:txBody>
            <a:bodyPr/>
            <a:lstStyle/>
            <a:p>
              <a:endParaRPr lang="es-ES"/>
            </a:p>
          </p:txBody>
        </p:sp>
        <p:sp>
          <p:nvSpPr>
            <p:cNvPr id="21668" name="Line 136"/>
            <p:cNvSpPr>
              <a:spLocks noChangeShapeType="1"/>
            </p:cNvSpPr>
            <p:nvPr/>
          </p:nvSpPr>
          <p:spPr bwMode="auto">
            <a:xfrm flipV="1">
              <a:off x="3334" y="2837"/>
              <a:ext cx="1" cy="185"/>
            </a:xfrm>
            <a:prstGeom prst="line">
              <a:avLst/>
            </a:prstGeom>
            <a:noFill/>
            <a:ln w="9360">
              <a:solidFill>
                <a:srgbClr val="000000"/>
              </a:solidFill>
              <a:miter lim="800000"/>
              <a:headEnd/>
              <a:tailEnd/>
            </a:ln>
          </p:spPr>
          <p:txBody>
            <a:bodyPr/>
            <a:lstStyle/>
            <a:p>
              <a:endParaRPr lang="es-ES"/>
            </a:p>
          </p:txBody>
        </p:sp>
        <p:sp>
          <p:nvSpPr>
            <p:cNvPr id="21669" name="Rectangle 137"/>
            <p:cNvSpPr>
              <a:spLocks noChangeArrowheads="1"/>
            </p:cNvSpPr>
            <p:nvPr/>
          </p:nvSpPr>
          <p:spPr bwMode="auto">
            <a:xfrm>
              <a:off x="3243"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70" name="Line 138"/>
            <p:cNvSpPr>
              <a:spLocks noChangeShapeType="1"/>
            </p:cNvSpPr>
            <p:nvPr/>
          </p:nvSpPr>
          <p:spPr bwMode="auto">
            <a:xfrm>
              <a:off x="3425" y="3113"/>
              <a:ext cx="181" cy="1"/>
            </a:xfrm>
            <a:prstGeom prst="line">
              <a:avLst/>
            </a:prstGeom>
            <a:noFill/>
            <a:ln w="9360">
              <a:solidFill>
                <a:srgbClr val="000000"/>
              </a:solidFill>
              <a:miter lim="800000"/>
              <a:headEnd/>
              <a:tailEnd/>
            </a:ln>
          </p:spPr>
          <p:txBody>
            <a:bodyPr/>
            <a:lstStyle/>
            <a:p>
              <a:endParaRPr lang="es-ES"/>
            </a:p>
          </p:txBody>
        </p:sp>
        <p:sp>
          <p:nvSpPr>
            <p:cNvPr id="21671" name="Line 139"/>
            <p:cNvSpPr>
              <a:spLocks noChangeShapeType="1"/>
            </p:cNvSpPr>
            <p:nvPr/>
          </p:nvSpPr>
          <p:spPr bwMode="auto">
            <a:xfrm flipV="1">
              <a:off x="3334" y="3201"/>
              <a:ext cx="1" cy="185"/>
            </a:xfrm>
            <a:prstGeom prst="line">
              <a:avLst/>
            </a:prstGeom>
            <a:noFill/>
            <a:ln w="9360">
              <a:solidFill>
                <a:srgbClr val="000000"/>
              </a:solidFill>
              <a:miter lim="800000"/>
              <a:headEnd/>
              <a:tailEnd/>
            </a:ln>
          </p:spPr>
          <p:txBody>
            <a:bodyPr/>
            <a:lstStyle/>
            <a:p>
              <a:endParaRPr lang="es-ES"/>
            </a:p>
          </p:txBody>
        </p:sp>
        <p:sp>
          <p:nvSpPr>
            <p:cNvPr id="21672" name="Rectangle 140"/>
            <p:cNvSpPr>
              <a:spLocks noChangeArrowheads="1"/>
            </p:cNvSpPr>
            <p:nvPr/>
          </p:nvSpPr>
          <p:spPr bwMode="auto">
            <a:xfrm>
              <a:off x="3243"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73" name="Line 141"/>
            <p:cNvSpPr>
              <a:spLocks noChangeShapeType="1"/>
            </p:cNvSpPr>
            <p:nvPr/>
          </p:nvSpPr>
          <p:spPr bwMode="auto">
            <a:xfrm>
              <a:off x="3425" y="3475"/>
              <a:ext cx="181" cy="1"/>
            </a:xfrm>
            <a:prstGeom prst="line">
              <a:avLst/>
            </a:prstGeom>
            <a:noFill/>
            <a:ln w="9360">
              <a:solidFill>
                <a:srgbClr val="000000"/>
              </a:solidFill>
              <a:miter lim="800000"/>
              <a:headEnd/>
              <a:tailEnd/>
            </a:ln>
          </p:spPr>
          <p:txBody>
            <a:bodyPr/>
            <a:lstStyle/>
            <a:p>
              <a:endParaRPr lang="es-ES"/>
            </a:p>
          </p:txBody>
        </p:sp>
        <p:sp>
          <p:nvSpPr>
            <p:cNvPr id="21674" name="Rectangle 142"/>
            <p:cNvSpPr>
              <a:spLocks noChangeArrowheads="1"/>
            </p:cNvSpPr>
            <p:nvPr/>
          </p:nvSpPr>
          <p:spPr bwMode="auto">
            <a:xfrm>
              <a:off x="3605"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75" name="Line 143"/>
            <p:cNvSpPr>
              <a:spLocks noChangeShapeType="1"/>
            </p:cNvSpPr>
            <p:nvPr/>
          </p:nvSpPr>
          <p:spPr bwMode="auto">
            <a:xfrm>
              <a:off x="3787" y="934"/>
              <a:ext cx="181" cy="1"/>
            </a:xfrm>
            <a:prstGeom prst="line">
              <a:avLst/>
            </a:prstGeom>
            <a:noFill/>
            <a:ln w="9360">
              <a:solidFill>
                <a:srgbClr val="000000"/>
              </a:solidFill>
              <a:miter lim="800000"/>
              <a:headEnd/>
              <a:tailEnd/>
            </a:ln>
          </p:spPr>
          <p:txBody>
            <a:bodyPr/>
            <a:lstStyle/>
            <a:p>
              <a:endParaRPr lang="es-ES"/>
            </a:p>
          </p:txBody>
        </p:sp>
        <p:sp>
          <p:nvSpPr>
            <p:cNvPr id="21676" name="Line 144"/>
            <p:cNvSpPr>
              <a:spLocks noChangeShapeType="1"/>
            </p:cNvSpPr>
            <p:nvPr/>
          </p:nvSpPr>
          <p:spPr bwMode="auto">
            <a:xfrm flipV="1">
              <a:off x="3696" y="1022"/>
              <a:ext cx="1" cy="185"/>
            </a:xfrm>
            <a:prstGeom prst="line">
              <a:avLst/>
            </a:prstGeom>
            <a:noFill/>
            <a:ln w="9360">
              <a:solidFill>
                <a:srgbClr val="000000"/>
              </a:solidFill>
              <a:miter lim="800000"/>
              <a:headEnd/>
              <a:tailEnd/>
            </a:ln>
          </p:spPr>
          <p:txBody>
            <a:bodyPr/>
            <a:lstStyle/>
            <a:p>
              <a:endParaRPr lang="es-ES"/>
            </a:p>
          </p:txBody>
        </p:sp>
        <p:sp>
          <p:nvSpPr>
            <p:cNvPr id="21677" name="Rectangle 145"/>
            <p:cNvSpPr>
              <a:spLocks noChangeArrowheads="1"/>
            </p:cNvSpPr>
            <p:nvPr/>
          </p:nvSpPr>
          <p:spPr bwMode="auto">
            <a:xfrm>
              <a:off x="3605"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78" name="Line 146"/>
            <p:cNvSpPr>
              <a:spLocks noChangeShapeType="1"/>
            </p:cNvSpPr>
            <p:nvPr/>
          </p:nvSpPr>
          <p:spPr bwMode="auto">
            <a:xfrm>
              <a:off x="3787" y="1297"/>
              <a:ext cx="181" cy="1"/>
            </a:xfrm>
            <a:prstGeom prst="line">
              <a:avLst/>
            </a:prstGeom>
            <a:noFill/>
            <a:ln w="9360">
              <a:solidFill>
                <a:srgbClr val="000000"/>
              </a:solidFill>
              <a:miter lim="800000"/>
              <a:headEnd/>
              <a:tailEnd/>
            </a:ln>
          </p:spPr>
          <p:txBody>
            <a:bodyPr/>
            <a:lstStyle/>
            <a:p>
              <a:endParaRPr lang="es-ES"/>
            </a:p>
          </p:txBody>
        </p:sp>
        <p:sp>
          <p:nvSpPr>
            <p:cNvPr id="21679" name="Line 147"/>
            <p:cNvSpPr>
              <a:spLocks noChangeShapeType="1"/>
            </p:cNvSpPr>
            <p:nvPr/>
          </p:nvSpPr>
          <p:spPr bwMode="auto">
            <a:xfrm flipV="1">
              <a:off x="3696" y="1385"/>
              <a:ext cx="1" cy="185"/>
            </a:xfrm>
            <a:prstGeom prst="line">
              <a:avLst/>
            </a:prstGeom>
            <a:noFill/>
            <a:ln w="9360">
              <a:solidFill>
                <a:srgbClr val="000000"/>
              </a:solidFill>
              <a:miter lim="800000"/>
              <a:headEnd/>
              <a:tailEnd/>
            </a:ln>
          </p:spPr>
          <p:txBody>
            <a:bodyPr/>
            <a:lstStyle/>
            <a:p>
              <a:endParaRPr lang="es-ES"/>
            </a:p>
          </p:txBody>
        </p:sp>
        <p:sp>
          <p:nvSpPr>
            <p:cNvPr id="21680" name="Rectangle 148"/>
            <p:cNvSpPr>
              <a:spLocks noChangeArrowheads="1"/>
            </p:cNvSpPr>
            <p:nvPr/>
          </p:nvSpPr>
          <p:spPr bwMode="auto">
            <a:xfrm>
              <a:off x="3605"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81" name="Line 149"/>
            <p:cNvSpPr>
              <a:spLocks noChangeShapeType="1"/>
            </p:cNvSpPr>
            <p:nvPr/>
          </p:nvSpPr>
          <p:spPr bwMode="auto">
            <a:xfrm>
              <a:off x="3787" y="1661"/>
              <a:ext cx="181" cy="1"/>
            </a:xfrm>
            <a:prstGeom prst="line">
              <a:avLst/>
            </a:prstGeom>
            <a:noFill/>
            <a:ln w="9360">
              <a:solidFill>
                <a:srgbClr val="000000"/>
              </a:solidFill>
              <a:miter lim="800000"/>
              <a:headEnd/>
              <a:tailEnd/>
            </a:ln>
          </p:spPr>
          <p:txBody>
            <a:bodyPr/>
            <a:lstStyle/>
            <a:p>
              <a:endParaRPr lang="es-ES"/>
            </a:p>
          </p:txBody>
        </p:sp>
        <p:sp>
          <p:nvSpPr>
            <p:cNvPr id="21682" name="Line 150"/>
            <p:cNvSpPr>
              <a:spLocks noChangeShapeType="1"/>
            </p:cNvSpPr>
            <p:nvPr/>
          </p:nvSpPr>
          <p:spPr bwMode="auto">
            <a:xfrm flipV="1">
              <a:off x="3696" y="1749"/>
              <a:ext cx="1" cy="185"/>
            </a:xfrm>
            <a:prstGeom prst="line">
              <a:avLst/>
            </a:prstGeom>
            <a:noFill/>
            <a:ln w="9360">
              <a:solidFill>
                <a:srgbClr val="000000"/>
              </a:solidFill>
              <a:miter lim="800000"/>
              <a:headEnd/>
              <a:tailEnd/>
            </a:ln>
          </p:spPr>
          <p:txBody>
            <a:bodyPr/>
            <a:lstStyle/>
            <a:p>
              <a:endParaRPr lang="es-ES"/>
            </a:p>
          </p:txBody>
        </p:sp>
        <p:sp>
          <p:nvSpPr>
            <p:cNvPr id="21683" name="Rectangle 151"/>
            <p:cNvSpPr>
              <a:spLocks noChangeArrowheads="1"/>
            </p:cNvSpPr>
            <p:nvPr/>
          </p:nvSpPr>
          <p:spPr bwMode="auto">
            <a:xfrm>
              <a:off x="3605"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84" name="Line 152"/>
            <p:cNvSpPr>
              <a:spLocks noChangeShapeType="1"/>
            </p:cNvSpPr>
            <p:nvPr/>
          </p:nvSpPr>
          <p:spPr bwMode="auto">
            <a:xfrm>
              <a:off x="3787" y="2023"/>
              <a:ext cx="181" cy="1"/>
            </a:xfrm>
            <a:prstGeom prst="line">
              <a:avLst/>
            </a:prstGeom>
            <a:noFill/>
            <a:ln w="9360">
              <a:solidFill>
                <a:srgbClr val="000000"/>
              </a:solidFill>
              <a:miter lim="800000"/>
              <a:headEnd/>
              <a:tailEnd/>
            </a:ln>
          </p:spPr>
          <p:txBody>
            <a:bodyPr/>
            <a:lstStyle/>
            <a:p>
              <a:endParaRPr lang="es-ES"/>
            </a:p>
          </p:txBody>
        </p:sp>
        <p:sp>
          <p:nvSpPr>
            <p:cNvPr id="21685" name="Line 153"/>
            <p:cNvSpPr>
              <a:spLocks noChangeShapeType="1"/>
            </p:cNvSpPr>
            <p:nvPr/>
          </p:nvSpPr>
          <p:spPr bwMode="auto">
            <a:xfrm flipV="1">
              <a:off x="3696" y="2111"/>
              <a:ext cx="1" cy="185"/>
            </a:xfrm>
            <a:prstGeom prst="line">
              <a:avLst/>
            </a:prstGeom>
            <a:noFill/>
            <a:ln w="9360">
              <a:solidFill>
                <a:srgbClr val="000000"/>
              </a:solidFill>
              <a:miter lim="800000"/>
              <a:headEnd/>
              <a:tailEnd/>
            </a:ln>
          </p:spPr>
          <p:txBody>
            <a:bodyPr/>
            <a:lstStyle/>
            <a:p>
              <a:endParaRPr lang="es-ES"/>
            </a:p>
          </p:txBody>
        </p:sp>
        <p:sp>
          <p:nvSpPr>
            <p:cNvPr id="21686" name="Rectangle 154"/>
            <p:cNvSpPr>
              <a:spLocks noChangeArrowheads="1"/>
            </p:cNvSpPr>
            <p:nvPr/>
          </p:nvSpPr>
          <p:spPr bwMode="auto">
            <a:xfrm>
              <a:off x="3605"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87" name="Line 155"/>
            <p:cNvSpPr>
              <a:spLocks noChangeShapeType="1"/>
            </p:cNvSpPr>
            <p:nvPr/>
          </p:nvSpPr>
          <p:spPr bwMode="auto">
            <a:xfrm>
              <a:off x="3787" y="2386"/>
              <a:ext cx="181" cy="1"/>
            </a:xfrm>
            <a:prstGeom prst="line">
              <a:avLst/>
            </a:prstGeom>
            <a:noFill/>
            <a:ln w="9360">
              <a:solidFill>
                <a:srgbClr val="000000"/>
              </a:solidFill>
              <a:miter lim="800000"/>
              <a:headEnd/>
              <a:tailEnd/>
            </a:ln>
          </p:spPr>
          <p:txBody>
            <a:bodyPr/>
            <a:lstStyle/>
            <a:p>
              <a:endParaRPr lang="es-ES"/>
            </a:p>
          </p:txBody>
        </p:sp>
        <p:sp>
          <p:nvSpPr>
            <p:cNvPr id="21688" name="Line 156"/>
            <p:cNvSpPr>
              <a:spLocks noChangeShapeType="1"/>
            </p:cNvSpPr>
            <p:nvPr/>
          </p:nvSpPr>
          <p:spPr bwMode="auto">
            <a:xfrm flipV="1">
              <a:off x="3696" y="2474"/>
              <a:ext cx="1" cy="185"/>
            </a:xfrm>
            <a:prstGeom prst="line">
              <a:avLst/>
            </a:prstGeom>
            <a:noFill/>
            <a:ln w="9360">
              <a:solidFill>
                <a:srgbClr val="000000"/>
              </a:solidFill>
              <a:miter lim="800000"/>
              <a:headEnd/>
              <a:tailEnd/>
            </a:ln>
          </p:spPr>
          <p:txBody>
            <a:bodyPr/>
            <a:lstStyle/>
            <a:p>
              <a:endParaRPr lang="es-ES"/>
            </a:p>
          </p:txBody>
        </p:sp>
        <p:sp>
          <p:nvSpPr>
            <p:cNvPr id="21689" name="Rectangle 157"/>
            <p:cNvSpPr>
              <a:spLocks noChangeArrowheads="1"/>
            </p:cNvSpPr>
            <p:nvPr/>
          </p:nvSpPr>
          <p:spPr bwMode="auto">
            <a:xfrm>
              <a:off x="3605"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90" name="Line 158"/>
            <p:cNvSpPr>
              <a:spLocks noChangeShapeType="1"/>
            </p:cNvSpPr>
            <p:nvPr/>
          </p:nvSpPr>
          <p:spPr bwMode="auto">
            <a:xfrm>
              <a:off x="3787" y="2749"/>
              <a:ext cx="181" cy="1"/>
            </a:xfrm>
            <a:prstGeom prst="line">
              <a:avLst/>
            </a:prstGeom>
            <a:noFill/>
            <a:ln w="9360">
              <a:solidFill>
                <a:srgbClr val="000000"/>
              </a:solidFill>
              <a:miter lim="800000"/>
              <a:headEnd/>
              <a:tailEnd/>
            </a:ln>
          </p:spPr>
          <p:txBody>
            <a:bodyPr/>
            <a:lstStyle/>
            <a:p>
              <a:endParaRPr lang="es-ES"/>
            </a:p>
          </p:txBody>
        </p:sp>
        <p:sp>
          <p:nvSpPr>
            <p:cNvPr id="21691" name="Line 159"/>
            <p:cNvSpPr>
              <a:spLocks noChangeShapeType="1"/>
            </p:cNvSpPr>
            <p:nvPr/>
          </p:nvSpPr>
          <p:spPr bwMode="auto">
            <a:xfrm flipV="1">
              <a:off x="3696" y="2837"/>
              <a:ext cx="1" cy="185"/>
            </a:xfrm>
            <a:prstGeom prst="line">
              <a:avLst/>
            </a:prstGeom>
            <a:noFill/>
            <a:ln w="9360">
              <a:solidFill>
                <a:srgbClr val="000000"/>
              </a:solidFill>
              <a:miter lim="800000"/>
              <a:headEnd/>
              <a:tailEnd/>
            </a:ln>
          </p:spPr>
          <p:txBody>
            <a:bodyPr/>
            <a:lstStyle/>
            <a:p>
              <a:endParaRPr lang="es-ES"/>
            </a:p>
          </p:txBody>
        </p:sp>
        <p:sp>
          <p:nvSpPr>
            <p:cNvPr id="21692" name="Rectangle 160"/>
            <p:cNvSpPr>
              <a:spLocks noChangeArrowheads="1"/>
            </p:cNvSpPr>
            <p:nvPr/>
          </p:nvSpPr>
          <p:spPr bwMode="auto">
            <a:xfrm>
              <a:off x="3605"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93" name="Line 161"/>
            <p:cNvSpPr>
              <a:spLocks noChangeShapeType="1"/>
            </p:cNvSpPr>
            <p:nvPr/>
          </p:nvSpPr>
          <p:spPr bwMode="auto">
            <a:xfrm>
              <a:off x="3787" y="3113"/>
              <a:ext cx="181" cy="1"/>
            </a:xfrm>
            <a:prstGeom prst="line">
              <a:avLst/>
            </a:prstGeom>
            <a:noFill/>
            <a:ln w="9360">
              <a:solidFill>
                <a:srgbClr val="000000"/>
              </a:solidFill>
              <a:miter lim="800000"/>
              <a:headEnd/>
              <a:tailEnd/>
            </a:ln>
          </p:spPr>
          <p:txBody>
            <a:bodyPr/>
            <a:lstStyle/>
            <a:p>
              <a:endParaRPr lang="es-ES"/>
            </a:p>
          </p:txBody>
        </p:sp>
        <p:sp>
          <p:nvSpPr>
            <p:cNvPr id="21694" name="Line 162"/>
            <p:cNvSpPr>
              <a:spLocks noChangeShapeType="1"/>
            </p:cNvSpPr>
            <p:nvPr/>
          </p:nvSpPr>
          <p:spPr bwMode="auto">
            <a:xfrm flipV="1">
              <a:off x="3696" y="3201"/>
              <a:ext cx="1" cy="185"/>
            </a:xfrm>
            <a:prstGeom prst="line">
              <a:avLst/>
            </a:prstGeom>
            <a:noFill/>
            <a:ln w="9360">
              <a:solidFill>
                <a:srgbClr val="000000"/>
              </a:solidFill>
              <a:miter lim="800000"/>
              <a:headEnd/>
              <a:tailEnd/>
            </a:ln>
          </p:spPr>
          <p:txBody>
            <a:bodyPr/>
            <a:lstStyle/>
            <a:p>
              <a:endParaRPr lang="es-ES"/>
            </a:p>
          </p:txBody>
        </p:sp>
        <p:sp>
          <p:nvSpPr>
            <p:cNvPr id="21695" name="Rectangle 163"/>
            <p:cNvSpPr>
              <a:spLocks noChangeArrowheads="1"/>
            </p:cNvSpPr>
            <p:nvPr/>
          </p:nvSpPr>
          <p:spPr bwMode="auto">
            <a:xfrm>
              <a:off x="3605"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96" name="Line 164"/>
            <p:cNvSpPr>
              <a:spLocks noChangeShapeType="1"/>
            </p:cNvSpPr>
            <p:nvPr/>
          </p:nvSpPr>
          <p:spPr bwMode="auto">
            <a:xfrm>
              <a:off x="3787" y="3475"/>
              <a:ext cx="181" cy="1"/>
            </a:xfrm>
            <a:prstGeom prst="line">
              <a:avLst/>
            </a:prstGeom>
            <a:noFill/>
            <a:ln w="9360">
              <a:solidFill>
                <a:srgbClr val="000000"/>
              </a:solidFill>
              <a:miter lim="800000"/>
              <a:headEnd/>
              <a:tailEnd/>
            </a:ln>
          </p:spPr>
          <p:txBody>
            <a:bodyPr/>
            <a:lstStyle/>
            <a:p>
              <a:endParaRPr lang="es-ES"/>
            </a:p>
          </p:txBody>
        </p:sp>
        <p:sp>
          <p:nvSpPr>
            <p:cNvPr id="21697" name="Rectangle 165"/>
            <p:cNvSpPr>
              <a:spLocks noChangeArrowheads="1"/>
            </p:cNvSpPr>
            <p:nvPr/>
          </p:nvSpPr>
          <p:spPr bwMode="auto">
            <a:xfrm>
              <a:off x="3968" y="84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698" name="Line 166"/>
            <p:cNvSpPr>
              <a:spLocks noChangeShapeType="1"/>
            </p:cNvSpPr>
            <p:nvPr/>
          </p:nvSpPr>
          <p:spPr bwMode="auto">
            <a:xfrm flipV="1">
              <a:off x="4059" y="1022"/>
              <a:ext cx="1" cy="185"/>
            </a:xfrm>
            <a:prstGeom prst="line">
              <a:avLst/>
            </a:prstGeom>
            <a:noFill/>
            <a:ln w="9360">
              <a:solidFill>
                <a:srgbClr val="000000"/>
              </a:solidFill>
              <a:miter lim="800000"/>
              <a:headEnd/>
              <a:tailEnd/>
            </a:ln>
          </p:spPr>
          <p:txBody>
            <a:bodyPr/>
            <a:lstStyle/>
            <a:p>
              <a:endParaRPr lang="es-ES"/>
            </a:p>
          </p:txBody>
        </p:sp>
        <p:sp>
          <p:nvSpPr>
            <p:cNvPr id="21699" name="Rectangle 167"/>
            <p:cNvSpPr>
              <a:spLocks noChangeArrowheads="1"/>
            </p:cNvSpPr>
            <p:nvPr/>
          </p:nvSpPr>
          <p:spPr bwMode="auto">
            <a:xfrm>
              <a:off x="3968" y="1206"/>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700" name="Line 168"/>
            <p:cNvSpPr>
              <a:spLocks noChangeShapeType="1"/>
            </p:cNvSpPr>
            <p:nvPr/>
          </p:nvSpPr>
          <p:spPr bwMode="auto">
            <a:xfrm flipV="1">
              <a:off x="4059" y="1385"/>
              <a:ext cx="1" cy="185"/>
            </a:xfrm>
            <a:prstGeom prst="line">
              <a:avLst/>
            </a:prstGeom>
            <a:noFill/>
            <a:ln w="9360">
              <a:solidFill>
                <a:srgbClr val="000000"/>
              </a:solidFill>
              <a:miter lim="800000"/>
              <a:headEnd/>
              <a:tailEnd/>
            </a:ln>
          </p:spPr>
          <p:txBody>
            <a:bodyPr/>
            <a:lstStyle/>
            <a:p>
              <a:endParaRPr lang="es-ES"/>
            </a:p>
          </p:txBody>
        </p:sp>
        <p:sp>
          <p:nvSpPr>
            <p:cNvPr id="21701" name="Rectangle 169"/>
            <p:cNvSpPr>
              <a:spLocks noChangeArrowheads="1"/>
            </p:cNvSpPr>
            <p:nvPr/>
          </p:nvSpPr>
          <p:spPr bwMode="auto">
            <a:xfrm>
              <a:off x="3968" y="15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702" name="Line 170"/>
            <p:cNvSpPr>
              <a:spLocks noChangeShapeType="1"/>
            </p:cNvSpPr>
            <p:nvPr/>
          </p:nvSpPr>
          <p:spPr bwMode="auto">
            <a:xfrm flipV="1">
              <a:off x="4059" y="1749"/>
              <a:ext cx="1" cy="185"/>
            </a:xfrm>
            <a:prstGeom prst="line">
              <a:avLst/>
            </a:prstGeom>
            <a:noFill/>
            <a:ln w="9360">
              <a:solidFill>
                <a:srgbClr val="000000"/>
              </a:solidFill>
              <a:miter lim="800000"/>
              <a:headEnd/>
              <a:tailEnd/>
            </a:ln>
          </p:spPr>
          <p:txBody>
            <a:bodyPr/>
            <a:lstStyle/>
            <a:p>
              <a:endParaRPr lang="es-ES"/>
            </a:p>
          </p:txBody>
        </p:sp>
        <p:sp>
          <p:nvSpPr>
            <p:cNvPr id="21703" name="Rectangle 171"/>
            <p:cNvSpPr>
              <a:spLocks noChangeArrowheads="1"/>
            </p:cNvSpPr>
            <p:nvPr/>
          </p:nvSpPr>
          <p:spPr bwMode="auto">
            <a:xfrm>
              <a:off x="3968" y="193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704" name="Line 172"/>
            <p:cNvSpPr>
              <a:spLocks noChangeShapeType="1"/>
            </p:cNvSpPr>
            <p:nvPr/>
          </p:nvSpPr>
          <p:spPr bwMode="auto">
            <a:xfrm flipV="1">
              <a:off x="4059" y="2111"/>
              <a:ext cx="1" cy="185"/>
            </a:xfrm>
            <a:prstGeom prst="line">
              <a:avLst/>
            </a:prstGeom>
            <a:noFill/>
            <a:ln w="9360">
              <a:solidFill>
                <a:srgbClr val="000000"/>
              </a:solidFill>
              <a:miter lim="800000"/>
              <a:headEnd/>
              <a:tailEnd/>
            </a:ln>
          </p:spPr>
          <p:txBody>
            <a:bodyPr/>
            <a:lstStyle/>
            <a:p>
              <a:endParaRPr lang="es-ES"/>
            </a:p>
          </p:txBody>
        </p:sp>
        <p:sp>
          <p:nvSpPr>
            <p:cNvPr id="21705" name="Rectangle 173"/>
            <p:cNvSpPr>
              <a:spLocks noChangeArrowheads="1"/>
            </p:cNvSpPr>
            <p:nvPr/>
          </p:nvSpPr>
          <p:spPr bwMode="auto">
            <a:xfrm>
              <a:off x="3968" y="229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706" name="Line 174"/>
            <p:cNvSpPr>
              <a:spLocks noChangeShapeType="1"/>
            </p:cNvSpPr>
            <p:nvPr/>
          </p:nvSpPr>
          <p:spPr bwMode="auto">
            <a:xfrm flipV="1">
              <a:off x="4059" y="2474"/>
              <a:ext cx="1" cy="185"/>
            </a:xfrm>
            <a:prstGeom prst="line">
              <a:avLst/>
            </a:prstGeom>
            <a:noFill/>
            <a:ln w="9360">
              <a:solidFill>
                <a:srgbClr val="000000"/>
              </a:solidFill>
              <a:miter lim="800000"/>
              <a:headEnd/>
              <a:tailEnd/>
            </a:ln>
          </p:spPr>
          <p:txBody>
            <a:bodyPr/>
            <a:lstStyle/>
            <a:p>
              <a:endParaRPr lang="es-ES"/>
            </a:p>
          </p:txBody>
        </p:sp>
        <p:sp>
          <p:nvSpPr>
            <p:cNvPr id="21707" name="Rectangle 175"/>
            <p:cNvSpPr>
              <a:spLocks noChangeArrowheads="1"/>
            </p:cNvSpPr>
            <p:nvPr/>
          </p:nvSpPr>
          <p:spPr bwMode="auto">
            <a:xfrm>
              <a:off x="3968" y="2658"/>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708" name="Line 176"/>
            <p:cNvSpPr>
              <a:spLocks noChangeShapeType="1"/>
            </p:cNvSpPr>
            <p:nvPr/>
          </p:nvSpPr>
          <p:spPr bwMode="auto">
            <a:xfrm flipV="1">
              <a:off x="4059" y="2837"/>
              <a:ext cx="1" cy="185"/>
            </a:xfrm>
            <a:prstGeom prst="line">
              <a:avLst/>
            </a:prstGeom>
            <a:noFill/>
            <a:ln w="9360">
              <a:solidFill>
                <a:srgbClr val="000000"/>
              </a:solidFill>
              <a:miter lim="800000"/>
              <a:headEnd/>
              <a:tailEnd/>
            </a:ln>
          </p:spPr>
          <p:txBody>
            <a:bodyPr/>
            <a:lstStyle/>
            <a:p>
              <a:endParaRPr lang="es-ES"/>
            </a:p>
          </p:txBody>
        </p:sp>
        <p:sp>
          <p:nvSpPr>
            <p:cNvPr id="21709" name="Rectangle 177"/>
            <p:cNvSpPr>
              <a:spLocks noChangeArrowheads="1"/>
            </p:cNvSpPr>
            <p:nvPr/>
          </p:nvSpPr>
          <p:spPr bwMode="auto">
            <a:xfrm>
              <a:off x="3968" y="30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710" name="Line 178"/>
            <p:cNvSpPr>
              <a:spLocks noChangeShapeType="1"/>
            </p:cNvSpPr>
            <p:nvPr/>
          </p:nvSpPr>
          <p:spPr bwMode="auto">
            <a:xfrm flipV="1">
              <a:off x="4059" y="3201"/>
              <a:ext cx="1" cy="185"/>
            </a:xfrm>
            <a:prstGeom prst="line">
              <a:avLst/>
            </a:prstGeom>
            <a:noFill/>
            <a:ln w="9360">
              <a:solidFill>
                <a:srgbClr val="000000"/>
              </a:solidFill>
              <a:miter lim="800000"/>
              <a:headEnd/>
              <a:tailEnd/>
            </a:ln>
          </p:spPr>
          <p:txBody>
            <a:bodyPr/>
            <a:lstStyle/>
            <a:p>
              <a:endParaRPr lang="es-ES"/>
            </a:p>
          </p:txBody>
        </p:sp>
        <p:sp>
          <p:nvSpPr>
            <p:cNvPr id="21711" name="Rectangle 179"/>
            <p:cNvSpPr>
              <a:spLocks noChangeArrowheads="1"/>
            </p:cNvSpPr>
            <p:nvPr/>
          </p:nvSpPr>
          <p:spPr bwMode="auto">
            <a:xfrm>
              <a:off x="3968" y="3384"/>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grpSp>
      <p:sp>
        <p:nvSpPr>
          <p:cNvPr id="21509" name="AutoShape 180"/>
          <p:cNvSpPr>
            <a:spLocks noChangeArrowheads="1"/>
          </p:cNvSpPr>
          <p:nvPr/>
        </p:nvSpPr>
        <p:spPr bwMode="auto">
          <a:xfrm>
            <a:off x="827088" y="4149725"/>
            <a:ext cx="865187" cy="431800"/>
          </a:xfrm>
          <a:prstGeom prst="leftRightArrow">
            <a:avLst>
              <a:gd name="adj1" fmla="val 50000"/>
              <a:gd name="adj2" fmla="val 39888"/>
            </a:avLst>
          </a:prstGeom>
          <a:solidFill>
            <a:srgbClr val="00CCFF"/>
          </a:solidFill>
          <a:ln w="9360">
            <a:solidFill>
              <a:srgbClr val="000000"/>
            </a:solidFill>
            <a:miter lim="800000"/>
            <a:headEnd/>
            <a:tailEnd/>
          </a:ln>
        </p:spPr>
        <p:txBody>
          <a:bodyPr wrap="none" anchor="ctr"/>
          <a:lstStyle/>
          <a:p>
            <a:endParaRPr lang="es-ES"/>
          </a:p>
        </p:txBody>
      </p:sp>
      <p:sp>
        <p:nvSpPr>
          <p:cNvPr id="21510" name="Text Box 181"/>
          <p:cNvSpPr txBox="1">
            <a:spLocks noChangeArrowheads="1"/>
          </p:cNvSpPr>
          <p:nvPr/>
        </p:nvSpPr>
        <p:spPr bwMode="auto">
          <a:xfrm>
            <a:off x="293688" y="3857625"/>
            <a:ext cx="520700" cy="990600"/>
          </a:xfrm>
          <a:prstGeom prst="rect">
            <a:avLst/>
          </a:prstGeom>
          <a:solidFill>
            <a:srgbClr val="00CCFF"/>
          </a:solidFill>
          <a:ln w="9360">
            <a:solidFill>
              <a:srgbClr val="000000"/>
            </a:solidFill>
            <a:miter lim="800000"/>
            <a:headEnd/>
            <a:tailEnd/>
          </a:ln>
        </p:spPr>
        <p:txBody>
          <a:bodyPr vert="eaVert"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DRAM</a:t>
            </a:r>
          </a:p>
        </p:txBody>
      </p:sp>
      <p:sp>
        <p:nvSpPr>
          <p:cNvPr id="21511" name="Rectangle 182"/>
          <p:cNvSpPr>
            <a:spLocks noChangeArrowheads="1"/>
          </p:cNvSpPr>
          <p:nvPr/>
        </p:nvSpPr>
        <p:spPr bwMode="auto">
          <a:xfrm>
            <a:off x="1619250" y="5876925"/>
            <a:ext cx="287338" cy="287338"/>
          </a:xfrm>
          <a:prstGeom prst="rect">
            <a:avLst/>
          </a:prstGeom>
          <a:solidFill>
            <a:srgbClr val="00CCFF"/>
          </a:solidFill>
          <a:ln w="9360">
            <a:solidFill>
              <a:srgbClr val="000000"/>
            </a:solidFill>
            <a:miter lim="800000"/>
            <a:headEnd/>
            <a:tailEnd/>
          </a:ln>
        </p:spPr>
        <p:txBody>
          <a:bodyPr wrap="none" anchor="ctr"/>
          <a:lstStyle/>
          <a:p>
            <a:endParaRPr lang="es-ES"/>
          </a:p>
        </p:txBody>
      </p:sp>
      <p:sp>
        <p:nvSpPr>
          <p:cNvPr id="21512" name="Text Box 183"/>
          <p:cNvSpPr txBox="1">
            <a:spLocks noChangeArrowheads="1"/>
          </p:cNvSpPr>
          <p:nvPr/>
        </p:nvSpPr>
        <p:spPr bwMode="auto">
          <a:xfrm>
            <a:off x="1962150" y="5840413"/>
            <a:ext cx="2006600" cy="34925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i="1">
                <a:solidFill>
                  <a:srgbClr val="000000"/>
                </a:solidFill>
              </a:rPr>
              <a:t>memory controller</a:t>
            </a:r>
          </a:p>
        </p:txBody>
      </p:sp>
      <p:sp>
        <p:nvSpPr>
          <p:cNvPr id="21513" name="Rectangle 184"/>
          <p:cNvSpPr>
            <a:spLocks noChangeArrowheads="1"/>
          </p:cNvSpPr>
          <p:nvPr/>
        </p:nvSpPr>
        <p:spPr bwMode="auto">
          <a:xfrm>
            <a:off x="4067175" y="5876925"/>
            <a:ext cx="287338" cy="287338"/>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1514" name="Text Box 185"/>
          <p:cNvSpPr txBox="1">
            <a:spLocks noChangeArrowheads="1"/>
          </p:cNvSpPr>
          <p:nvPr/>
        </p:nvSpPr>
        <p:spPr bwMode="auto">
          <a:xfrm>
            <a:off x="4411663" y="5840413"/>
            <a:ext cx="1296987" cy="34925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i="1">
                <a:solidFill>
                  <a:srgbClr val="000000"/>
                </a:solidFill>
              </a:rPr>
              <a:t>core/cache</a:t>
            </a:r>
          </a:p>
        </p:txBody>
      </p:sp>
      <p:sp>
        <p:nvSpPr>
          <p:cNvPr id="21515" name="AutoShape 186"/>
          <p:cNvSpPr>
            <a:spLocks noChangeArrowheads="1"/>
          </p:cNvSpPr>
          <p:nvPr/>
        </p:nvSpPr>
        <p:spPr bwMode="auto">
          <a:xfrm>
            <a:off x="5651500" y="2565400"/>
            <a:ext cx="503238" cy="215900"/>
          </a:xfrm>
          <a:prstGeom prst="rightArrow">
            <a:avLst>
              <a:gd name="adj1" fmla="val 50000"/>
              <a:gd name="adj2" fmla="val 58272"/>
            </a:avLst>
          </a:prstGeom>
          <a:solidFill>
            <a:srgbClr val="FF0000"/>
          </a:solidFill>
          <a:ln w="9360">
            <a:solidFill>
              <a:srgbClr val="000000"/>
            </a:solidFill>
            <a:miter lim="800000"/>
            <a:headEnd/>
            <a:tailEnd/>
          </a:ln>
        </p:spPr>
        <p:txBody>
          <a:bodyPr wrap="none" anchor="ctr"/>
          <a:lstStyle/>
          <a:p>
            <a:endParaRPr lang="es-ES"/>
          </a:p>
        </p:txBody>
      </p:sp>
      <p:sp>
        <p:nvSpPr>
          <p:cNvPr id="21516" name="AutoShape 187"/>
          <p:cNvSpPr>
            <a:spLocks noChangeArrowheads="1"/>
          </p:cNvSpPr>
          <p:nvPr/>
        </p:nvSpPr>
        <p:spPr bwMode="auto">
          <a:xfrm rot="-5400000">
            <a:off x="6228556" y="2855119"/>
            <a:ext cx="503238" cy="215900"/>
          </a:xfrm>
          <a:prstGeom prst="rightArrow">
            <a:avLst>
              <a:gd name="adj1" fmla="val 50000"/>
              <a:gd name="adj2" fmla="val 58272"/>
            </a:avLst>
          </a:prstGeom>
          <a:solidFill>
            <a:srgbClr val="FF0000"/>
          </a:solidFill>
          <a:ln w="9360">
            <a:solidFill>
              <a:srgbClr val="000000"/>
            </a:solidFill>
            <a:miter lim="800000"/>
            <a:headEnd/>
            <a:tailEnd/>
          </a:ln>
        </p:spPr>
        <p:txBody>
          <a:bodyPr wrap="none" anchor="ctr"/>
          <a:lstStyle/>
          <a:p>
            <a:endParaRPr lang="es-ES"/>
          </a:p>
        </p:txBody>
      </p:sp>
      <p:sp>
        <p:nvSpPr>
          <p:cNvPr id="21517" name="AutoShape 188"/>
          <p:cNvSpPr>
            <a:spLocks noChangeArrowheads="1"/>
          </p:cNvSpPr>
          <p:nvPr/>
        </p:nvSpPr>
        <p:spPr bwMode="auto">
          <a:xfrm rot="5400000" flipV="1">
            <a:off x="6228556" y="1989932"/>
            <a:ext cx="503237" cy="215900"/>
          </a:xfrm>
          <a:prstGeom prst="rightArrow">
            <a:avLst>
              <a:gd name="adj1" fmla="val 50000"/>
              <a:gd name="adj2" fmla="val 58272"/>
            </a:avLst>
          </a:prstGeom>
          <a:solidFill>
            <a:srgbClr val="FF0000"/>
          </a:solidFill>
          <a:ln w="9360">
            <a:solidFill>
              <a:srgbClr val="000000"/>
            </a:solidFill>
            <a:miter lim="800000"/>
            <a:headEnd/>
            <a:tailEnd/>
          </a:ln>
        </p:spPr>
        <p:txBody>
          <a:bodyPr wrap="none" anchor="ctr"/>
          <a:lstStyle/>
          <a:p>
            <a:endParaRPr lang="es-ES"/>
          </a:p>
        </p:txBody>
      </p:sp>
      <p:sp>
        <p:nvSpPr>
          <p:cNvPr id="21518" name="AutoShape 189"/>
          <p:cNvSpPr>
            <a:spLocks noChangeArrowheads="1"/>
          </p:cNvSpPr>
          <p:nvPr/>
        </p:nvSpPr>
        <p:spPr bwMode="auto">
          <a:xfrm rot="5400000" flipV="1">
            <a:off x="5652294" y="1989932"/>
            <a:ext cx="503237" cy="215900"/>
          </a:xfrm>
          <a:prstGeom prst="rightArrow">
            <a:avLst>
              <a:gd name="adj1" fmla="val 50000"/>
              <a:gd name="adj2" fmla="val 58272"/>
            </a:avLst>
          </a:prstGeom>
          <a:solidFill>
            <a:srgbClr val="FF0000"/>
          </a:solidFill>
          <a:ln w="9360">
            <a:solidFill>
              <a:srgbClr val="000000"/>
            </a:solidFill>
            <a:miter lim="800000"/>
            <a:headEnd/>
            <a:tailEnd/>
          </a:ln>
        </p:spPr>
        <p:txBody>
          <a:bodyPr wrap="none" anchor="ctr"/>
          <a:lstStyle/>
          <a:p>
            <a:endParaRPr lang="es-ES"/>
          </a:p>
        </p:txBody>
      </p:sp>
      <p:sp>
        <p:nvSpPr>
          <p:cNvPr id="21519" name="AutoShape 190"/>
          <p:cNvSpPr>
            <a:spLocks noChangeArrowheads="1"/>
          </p:cNvSpPr>
          <p:nvPr/>
        </p:nvSpPr>
        <p:spPr bwMode="auto">
          <a:xfrm rot="-5400000">
            <a:off x="5652294" y="3071019"/>
            <a:ext cx="503238" cy="215900"/>
          </a:xfrm>
          <a:prstGeom prst="rightArrow">
            <a:avLst>
              <a:gd name="adj1" fmla="val 50000"/>
              <a:gd name="adj2" fmla="val 58272"/>
            </a:avLst>
          </a:prstGeom>
          <a:solidFill>
            <a:srgbClr val="FF0000"/>
          </a:solidFill>
          <a:ln w="9360">
            <a:solidFill>
              <a:srgbClr val="000000"/>
            </a:solidFill>
            <a:miter lim="800000"/>
            <a:headEnd/>
            <a:tailEnd/>
          </a:ln>
        </p:spPr>
        <p:txBody>
          <a:bodyPr wrap="none" anchor="ctr"/>
          <a:lstStyle/>
          <a:p>
            <a:endParaRPr lang="es-ES"/>
          </a:p>
        </p:txBody>
      </p:sp>
      <p:sp>
        <p:nvSpPr>
          <p:cNvPr id="21520" name="AutoShape 191"/>
          <p:cNvSpPr>
            <a:spLocks noChangeArrowheads="1"/>
          </p:cNvSpPr>
          <p:nvPr/>
        </p:nvSpPr>
        <p:spPr bwMode="auto">
          <a:xfrm rot="-5400000">
            <a:off x="5652294" y="5917407"/>
            <a:ext cx="503237" cy="215900"/>
          </a:xfrm>
          <a:prstGeom prst="rightArrow">
            <a:avLst>
              <a:gd name="adj1" fmla="val 50000"/>
              <a:gd name="adj2" fmla="val 58272"/>
            </a:avLst>
          </a:prstGeom>
          <a:solidFill>
            <a:srgbClr val="FF0000"/>
          </a:solidFill>
          <a:ln w="9360">
            <a:solidFill>
              <a:srgbClr val="000000"/>
            </a:solidFill>
            <a:miter lim="800000"/>
            <a:headEnd/>
            <a:tailEnd/>
          </a:ln>
        </p:spPr>
        <p:txBody>
          <a:bodyPr wrap="none" anchor="ctr"/>
          <a:lstStyle/>
          <a:p>
            <a:endParaRPr lang="es-ES"/>
          </a:p>
        </p:txBody>
      </p:sp>
      <p:sp>
        <p:nvSpPr>
          <p:cNvPr id="21521" name="Text Box 192"/>
          <p:cNvSpPr txBox="1">
            <a:spLocks noChangeArrowheads="1"/>
          </p:cNvSpPr>
          <p:nvPr/>
        </p:nvSpPr>
        <p:spPr bwMode="auto">
          <a:xfrm>
            <a:off x="6022975" y="5818188"/>
            <a:ext cx="1282700" cy="34925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i="1">
                <a:solidFill>
                  <a:srgbClr val="000000"/>
                </a:solidFill>
              </a:rPr>
              <a:t>congestion</a:t>
            </a:r>
          </a:p>
        </p:txBody>
      </p:sp>
      <p:sp>
        <p:nvSpPr>
          <p:cNvPr id="21522" name="AutoShape 193"/>
          <p:cNvSpPr>
            <a:spLocks noChangeArrowheads="1"/>
          </p:cNvSpPr>
          <p:nvPr/>
        </p:nvSpPr>
        <p:spPr bwMode="auto">
          <a:xfrm>
            <a:off x="827088" y="2420938"/>
            <a:ext cx="865187" cy="431800"/>
          </a:xfrm>
          <a:prstGeom prst="leftRightArrow">
            <a:avLst>
              <a:gd name="adj1" fmla="val 50000"/>
              <a:gd name="adj2" fmla="val 39888"/>
            </a:avLst>
          </a:prstGeom>
          <a:solidFill>
            <a:srgbClr val="00CCFF"/>
          </a:solidFill>
          <a:ln w="9360">
            <a:solidFill>
              <a:srgbClr val="000000"/>
            </a:solidFill>
            <a:miter lim="800000"/>
            <a:headEnd/>
            <a:tailEnd/>
          </a:ln>
        </p:spPr>
        <p:txBody>
          <a:bodyPr wrap="none" anchor="ctr"/>
          <a:lstStyle/>
          <a:p>
            <a:endParaRPr lang="es-ES"/>
          </a:p>
        </p:txBody>
      </p:sp>
      <p:sp>
        <p:nvSpPr>
          <p:cNvPr id="21523" name="Text Box 194"/>
          <p:cNvSpPr txBox="1">
            <a:spLocks noChangeArrowheads="1"/>
          </p:cNvSpPr>
          <p:nvPr/>
        </p:nvSpPr>
        <p:spPr bwMode="auto">
          <a:xfrm>
            <a:off x="293688" y="2128838"/>
            <a:ext cx="520700" cy="990600"/>
          </a:xfrm>
          <a:prstGeom prst="rect">
            <a:avLst/>
          </a:prstGeom>
          <a:solidFill>
            <a:srgbClr val="00CCFF"/>
          </a:solidFill>
          <a:ln w="9360">
            <a:solidFill>
              <a:srgbClr val="000000"/>
            </a:solidFill>
            <a:miter lim="800000"/>
            <a:headEnd/>
            <a:tailEnd/>
          </a:ln>
        </p:spPr>
        <p:txBody>
          <a:bodyPr vert="eaVert"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DRAM</a:t>
            </a:r>
          </a:p>
        </p:txBody>
      </p:sp>
      <p:sp>
        <p:nvSpPr>
          <p:cNvPr id="21524" name="Rectangle 195"/>
          <p:cNvSpPr>
            <a:spLocks noChangeArrowheads="1"/>
          </p:cNvSpPr>
          <p:nvPr/>
        </p:nvSpPr>
        <p:spPr bwMode="auto">
          <a:xfrm>
            <a:off x="1692275" y="3860800"/>
            <a:ext cx="358775" cy="865188"/>
          </a:xfrm>
          <a:prstGeom prst="rect">
            <a:avLst/>
          </a:prstGeom>
          <a:solidFill>
            <a:srgbClr val="00CCFF"/>
          </a:solidFill>
          <a:ln w="9360">
            <a:solidFill>
              <a:srgbClr val="000000"/>
            </a:solidFill>
            <a:miter lim="800000"/>
            <a:headEnd/>
            <a:tailEnd/>
          </a:ln>
        </p:spPr>
        <p:txBody>
          <a:bodyPr wrap="none" anchor="ctr"/>
          <a:lstStyle/>
          <a:p>
            <a:endParaRPr lang="es-ES"/>
          </a:p>
        </p:txBody>
      </p:sp>
      <p:sp>
        <p:nvSpPr>
          <p:cNvPr id="21525" name="Line 196"/>
          <p:cNvSpPr>
            <a:spLocks noChangeShapeType="1"/>
          </p:cNvSpPr>
          <p:nvPr/>
        </p:nvSpPr>
        <p:spPr bwMode="auto">
          <a:xfrm>
            <a:off x="2051050" y="4365625"/>
            <a:ext cx="217488" cy="1588"/>
          </a:xfrm>
          <a:prstGeom prst="line">
            <a:avLst/>
          </a:prstGeom>
          <a:noFill/>
          <a:ln w="9360">
            <a:solidFill>
              <a:srgbClr val="000000"/>
            </a:solidFill>
            <a:miter lim="800000"/>
            <a:headEnd/>
            <a:tailEnd/>
          </a:ln>
        </p:spPr>
        <p:txBody>
          <a:bodyPr/>
          <a:lstStyle/>
          <a:p>
            <a:endParaRPr lang="es-ES"/>
          </a:p>
        </p:txBody>
      </p:sp>
      <p:sp>
        <p:nvSpPr>
          <p:cNvPr id="21526" name="Rectangle 197"/>
          <p:cNvSpPr>
            <a:spLocks noChangeArrowheads="1"/>
          </p:cNvSpPr>
          <p:nvPr/>
        </p:nvSpPr>
        <p:spPr bwMode="auto">
          <a:xfrm>
            <a:off x="1692275" y="2133600"/>
            <a:ext cx="358775" cy="865188"/>
          </a:xfrm>
          <a:prstGeom prst="rect">
            <a:avLst/>
          </a:prstGeom>
          <a:solidFill>
            <a:srgbClr val="00CCFF"/>
          </a:solidFill>
          <a:ln w="9360">
            <a:solidFill>
              <a:srgbClr val="000000"/>
            </a:solidFill>
            <a:miter lim="800000"/>
            <a:headEnd/>
            <a:tailEnd/>
          </a:ln>
        </p:spPr>
        <p:txBody>
          <a:bodyPr wrap="none" anchor="ctr"/>
          <a:lstStyle/>
          <a:p>
            <a:endParaRPr lang="es-ES"/>
          </a:p>
        </p:txBody>
      </p:sp>
      <p:sp>
        <p:nvSpPr>
          <p:cNvPr id="21527" name="Line 198"/>
          <p:cNvSpPr>
            <a:spLocks noChangeShapeType="1"/>
          </p:cNvSpPr>
          <p:nvPr/>
        </p:nvSpPr>
        <p:spPr bwMode="auto">
          <a:xfrm>
            <a:off x="2051050" y="2638425"/>
            <a:ext cx="217488" cy="1588"/>
          </a:xfrm>
          <a:prstGeom prst="line">
            <a:avLst/>
          </a:prstGeom>
          <a:noFill/>
          <a:ln w="9360">
            <a:solidFill>
              <a:srgbClr val="000000"/>
            </a:solidFill>
            <a:miter lim="800000"/>
            <a:headEnd/>
            <a:tailEnd/>
          </a:ln>
        </p:spPr>
        <p:txBody>
          <a:bodyPr/>
          <a:lstStyle/>
          <a:p>
            <a:endParaRPr lang="es-ES"/>
          </a:p>
        </p:txBody>
      </p:sp>
      <p:sp>
        <p:nvSpPr>
          <p:cNvPr id="21528" name="Rectangle 199"/>
          <p:cNvSpPr>
            <a:spLocks noChangeArrowheads="1"/>
          </p:cNvSpPr>
          <p:nvPr/>
        </p:nvSpPr>
        <p:spPr bwMode="auto">
          <a:xfrm>
            <a:off x="6804025" y="3932238"/>
            <a:ext cx="358775" cy="865187"/>
          </a:xfrm>
          <a:prstGeom prst="rect">
            <a:avLst/>
          </a:prstGeom>
          <a:solidFill>
            <a:srgbClr val="00CCFF"/>
          </a:solidFill>
          <a:ln w="9360">
            <a:solidFill>
              <a:srgbClr val="000000"/>
            </a:solidFill>
            <a:miter lim="800000"/>
            <a:headEnd/>
            <a:tailEnd/>
          </a:ln>
        </p:spPr>
        <p:txBody>
          <a:bodyPr wrap="none" anchor="ctr"/>
          <a:lstStyle/>
          <a:p>
            <a:endParaRPr lang="es-ES"/>
          </a:p>
        </p:txBody>
      </p:sp>
      <p:sp>
        <p:nvSpPr>
          <p:cNvPr id="21529" name="Rectangle 200"/>
          <p:cNvSpPr>
            <a:spLocks noChangeArrowheads="1"/>
          </p:cNvSpPr>
          <p:nvPr/>
        </p:nvSpPr>
        <p:spPr bwMode="auto">
          <a:xfrm>
            <a:off x="6804025" y="2205038"/>
            <a:ext cx="358775" cy="865187"/>
          </a:xfrm>
          <a:prstGeom prst="rect">
            <a:avLst/>
          </a:prstGeom>
          <a:solidFill>
            <a:srgbClr val="00CCFF"/>
          </a:solidFill>
          <a:ln w="9360">
            <a:solidFill>
              <a:srgbClr val="000000"/>
            </a:solidFill>
            <a:miter lim="800000"/>
            <a:headEnd/>
            <a:tailEnd/>
          </a:ln>
        </p:spPr>
        <p:txBody>
          <a:bodyPr wrap="none" anchor="ctr"/>
          <a:lstStyle/>
          <a:p>
            <a:endParaRPr lang="es-ES"/>
          </a:p>
        </p:txBody>
      </p:sp>
      <p:sp>
        <p:nvSpPr>
          <p:cNvPr id="21530" name="Line 201"/>
          <p:cNvSpPr>
            <a:spLocks noChangeShapeType="1"/>
          </p:cNvSpPr>
          <p:nvPr/>
        </p:nvSpPr>
        <p:spPr bwMode="auto">
          <a:xfrm>
            <a:off x="6586538" y="4364038"/>
            <a:ext cx="217487" cy="1587"/>
          </a:xfrm>
          <a:prstGeom prst="line">
            <a:avLst/>
          </a:prstGeom>
          <a:noFill/>
          <a:ln w="9360">
            <a:solidFill>
              <a:srgbClr val="000000"/>
            </a:solidFill>
            <a:miter lim="800000"/>
            <a:headEnd/>
            <a:tailEnd/>
          </a:ln>
        </p:spPr>
        <p:txBody>
          <a:bodyPr/>
          <a:lstStyle/>
          <a:p>
            <a:endParaRPr lang="es-ES"/>
          </a:p>
        </p:txBody>
      </p:sp>
      <p:sp>
        <p:nvSpPr>
          <p:cNvPr id="21531" name="Line 202"/>
          <p:cNvSpPr>
            <a:spLocks noChangeShapeType="1"/>
          </p:cNvSpPr>
          <p:nvPr/>
        </p:nvSpPr>
        <p:spPr bwMode="auto">
          <a:xfrm>
            <a:off x="6586538" y="2636838"/>
            <a:ext cx="217487" cy="1587"/>
          </a:xfrm>
          <a:prstGeom prst="line">
            <a:avLst/>
          </a:prstGeom>
          <a:noFill/>
          <a:ln w="9360">
            <a:solidFill>
              <a:srgbClr val="000000"/>
            </a:solidFill>
            <a:miter lim="800000"/>
            <a:headEnd/>
            <a:tailEnd/>
          </a:ln>
        </p:spPr>
        <p:txBody>
          <a:bodyPr/>
          <a:lstStyle/>
          <a:p>
            <a:endParaRPr lang="es-ES"/>
          </a:p>
        </p:txBody>
      </p:sp>
      <p:sp>
        <p:nvSpPr>
          <p:cNvPr id="21532" name="AutoShape 203"/>
          <p:cNvSpPr>
            <a:spLocks noChangeArrowheads="1"/>
          </p:cNvSpPr>
          <p:nvPr/>
        </p:nvSpPr>
        <p:spPr bwMode="auto">
          <a:xfrm>
            <a:off x="7162800" y="4162425"/>
            <a:ext cx="865188" cy="431800"/>
          </a:xfrm>
          <a:prstGeom prst="leftRightArrow">
            <a:avLst>
              <a:gd name="adj1" fmla="val 50000"/>
              <a:gd name="adj2" fmla="val 39888"/>
            </a:avLst>
          </a:prstGeom>
          <a:solidFill>
            <a:srgbClr val="00CCFF"/>
          </a:solidFill>
          <a:ln w="9360">
            <a:solidFill>
              <a:srgbClr val="000000"/>
            </a:solidFill>
            <a:miter lim="800000"/>
            <a:headEnd/>
            <a:tailEnd/>
          </a:ln>
        </p:spPr>
        <p:txBody>
          <a:bodyPr wrap="none" anchor="ctr"/>
          <a:lstStyle/>
          <a:p>
            <a:endParaRPr lang="es-ES"/>
          </a:p>
        </p:txBody>
      </p:sp>
      <p:sp>
        <p:nvSpPr>
          <p:cNvPr id="21533" name="Text Box 204"/>
          <p:cNvSpPr txBox="1">
            <a:spLocks noChangeArrowheads="1"/>
          </p:cNvSpPr>
          <p:nvPr/>
        </p:nvSpPr>
        <p:spPr bwMode="auto">
          <a:xfrm>
            <a:off x="7940675" y="3870325"/>
            <a:ext cx="520700" cy="990600"/>
          </a:xfrm>
          <a:prstGeom prst="rect">
            <a:avLst/>
          </a:prstGeom>
          <a:solidFill>
            <a:srgbClr val="00CCFF"/>
          </a:solidFill>
          <a:ln w="9360">
            <a:solidFill>
              <a:srgbClr val="000000"/>
            </a:solidFill>
            <a:miter lim="800000"/>
            <a:headEnd/>
            <a:tailEnd/>
          </a:ln>
        </p:spPr>
        <p:txBody>
          <a:bodyPr vert="eaVert"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DRAM</a:t>
            </a:r>
          </a:p>
        </p:txBody>
      </p:sp>
      <p:sp>
        <p:nvSpPr>
          <p:cNvPr id="21534" name="AutoShape 205"/>
          <p:cNvSpPr>
            <a:spLocks noChangeArrowheads="1"/>
          </p:cNvSpPr>
          <p:nvPr/>
        </p:nvSpPr>
        <p:spPr bwMode="auto">
          <a:xfrm>
            <a:off x="7162800" y="2433638"/>
            <a:ext cx="865188" cy="431800"/>
          </a:xfrm>
          <a:prstGeom prst="leftRightArrow">
            <a:avLst>
              <a:gd name="adj1" fmla="val 50000"/>
              <a:gd name="adj2" fmla="val 39888"/>
            </a:avLst>
          </a:prstGeom>
          <a:solidFill>
            <a:srgbClr val="00CCFF"/>
          </a:solidFill>
          <a:ln w="9360">
            <a:solidFill>
              <a:srgbClr val="000000"/>
            </a:solidFill>
            <a:miter lim="800000"/>
            <a:headEnd/>
            <a:tailEnd/>
          </a:ln>
        </p:spPr>
        <p:txBody>
          <a:bodyPr wrap="none" anchor="ctr"/>
          <a:lstStyle/>
          <a:p>
            <a:endParaRPr lang="es-ES"/>
          </a:p>
        </p:txBody>
      </p:sp>
      <p:sp>
        <p:nvSpPr>
          <p:cNvPr id="21535" name="Text Box 206"/>
          <p:cNvSpPr txBox="1">
            <a:spLocks noChangeArrowheads="1"/>
          </p:cNvSpPr>
          <p:nvPr/>
        </p:nvSpPr>
        <p:spPr bwMode="auto">
          <a:xfrm>
            <a:off x="7940675" y="2141538"/>
            <a:ext cx="520700" cy="990600"/>
          </a:xfrm>
          <a:prstGeom prst="rect">
            <a:avLst/>
          </a:prstGeom>
          <a:solidFill>
            <a:srgbClr val="00CCFF"/>
          </a:solidFill>
          <a:ln w="9360">
            <a:solidFill>
              <a:srgbClr val="000000"/>
            </a:solidFill>
            <a:miter lim="800000"/>
            <a:headEnd/>
            <a:tailEnd/>
          </a:ln>
        </p:spPr>
        <p:txBody>
          <a:bodyPr vert="eaVert"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DRAM</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2531"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Access to external memory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On-chip memory controllers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Different number of cores and memory controllers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Example: GPUs with hundreds of cores and less than ten memory controllers</a:t>
            </a:r>
          </a:p>
          <a:p>
            <a:pPr marL="268288" indent="-268288">
              <a:buClrTx/>
              <a:buSzTx/>
              <a:buFontTx/>
              <a:buNone/>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smtClean="0"/>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Consequences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Heterogeneity in the topology</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Asymmetric traffic patterns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Congestion when accessing memory controllers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3555"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Devices with different functionalities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Cache blocks with different sizes and shapes (than processor cores)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grpSp>
        <p:nvGrpSpPr>
          <p:cNvPr id="24579" name="Group 2"/>
          <p:cNvGrpSpPr>
            <a:grpSpLocks/>
          </p:cNvGrpSpPr>
          <p:nvPr/>
        </p:nvGrpSpPr>
        <p:grpSpPr bwMode="auto">
          <a:xfrm>
            <a:off x="2051050" y="1268413"/>
            <a:ext cx="4679950" cy="4606925"/>
            <a:chOff x="1292" y="799"/>
            <a:chExt cx="2948" cy="2902"/>
          </a:xfrm>
        </p:grpSpPr>
        <p:sp>
          <p:nvSpPr>
            <p:cNvPr id="24580" name="Rectangle 3"/>
            <p:cNvSpPr>
              <a:spLocks noChangeArrowheads="1"/>
            </p:cNvSpPr>
            <p:nvPr/>
          </p:nvSpPr>
          <p:spPr bwMode="auto">
            <a:xfrm>
              <a:off x="1292" y="799"/>
              <a:ext cx="2949" cy="2903"/>
            </a:xfrm>
            <a:prstGeom prst="rect">
              <a:avLst/>
            </a:prstGeom>
            <a:solidFill>
              <a:srgbClr val="C0C0C0"/>
            </a:solidFill>
            <a:ln w="9360">
              <a:solidFill>
                <a:srgbClr val="000000"/>
              </a:solidFill>
              <a:miter lim="800000"/>
              <a:headEnd/>
              <a:tailEnd/>
            </a:ln>
          </p:spPr>
          <p:txBody>
            <a:bodyPr wrap="none" anchor="ctr"/>
            <a:lstStyle/>
            <a:p>
              <a:endParaRPr lang="es-ES"/>
            </a:p>
          </p:txBody>
        </p:sp>
        <p:sp>
          <p:nvSpPr>
            <p:cNvPr id="24581" name="Rectangle 4"/>
            <p:cNvSpPr>
              <a:spLocks noChangeArrowheads="1"/>
            </p:cNvSpPr>
            <p:nvPr/>
          </p:nvSpPr>
          <p:spPr bwMode="auto">
            <a:xfrm>
              <a:off x="1365" y="872"/>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2" name="Rectangle 5"/>
            <p:cNvSpPr>
              <a:spLocks noChangeArrowheads="1"/>
            </p:cNvSpPr>
            <p:nvPr/>
          </p:nvSpPr>
          <p:spPr bwMode="auto">
            <a:xfrm flipV="1">
              <a:off x="2914" y="871"/>
              <a:ext cx="221" cy="435"/>
            </a:xfrm>
            <a:prstGeom prst="rect">
              <a:avLst/>
            </a:prstGeom>
            <a:solidFill>
              <a:srgbClr val="00B8FF"/>
            </a:solidFill>
            <a:ln w="9360">
              <a:solidFill>
                <a:srgbClr val="000000"/>
              </a:solidFill>
              <a:miter lim="800000"/>
              <a:headEnd/>
              <a:tailEnd/>
            </a:ln>
          </p:spPr>
          <p:txBody>
            <a:bodyPr vert="eaVert"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FF"/>
                  </a:solidFill>
                </a:rPr>
                <a:t>MC</a:t>
              </a:r>
            </a:p>
          </p:txBody>
        </p:sp>
        <p:sp>
          <p:nvSpPr>
            <p:cNvPr id="24583" name="Rectangle 6"/>
            <p:cNvSpPr>
              <a:spLocks noChangeArrowheads="1"/>
            </p:cNvSpPr>
            <p:nvPr/>
          </p:nvSpPr>
          <p:spPr bwMode="auto">
            <a:xfrm>
              <a:off x="1882" y="872"/>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4" name="Rectangle 7"/>
            <p:cNvSpPr>
              <a:spLocks noChangeArrowheads="1"/>
            </p:cNvSpPr>
            <p:nvPr/>
          </p:nvSpPr>
          <p:spPr bwMode="auto">
            <a:xfrm>
              <a:off x="2397" y="872"/>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5" name="Rectangle 8"/>
            <p:cNvSpPr>
              <a:spLocks noChangeArrowheads="1"/>
            </p:cNvSpPr>
            <p:nvPr/>
          </p:nvSpPr>
          <p:spPr bwMode="auto">
            <a:xfrm>
              <a:off x="3209" y="872"/>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6" name="Rectangle 9"/>
            <p:cNvSpPr>
              <a:spLocks noChangeArrowheads="1"/>
            </p:cNvSpPr>
            <p:nvPr/>
          </p:nvSpPr>
          <p:spPr bwMode="auto">
            <a:xfrm>
              <a:off x="3726" y="872"/>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7" name="Rectangle 10"/>
            <p:cNvSpPr>
              <a:spLocks noChangeArrowheads="1"/>
            </p:cNvSpPr>
            <p:nvPr/>
          </p:nvSpPr>
          <p:spPr bwMode="auto">
            <a:xfrm>
              <a:off x="1365" y="1379"/>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8" name="Rectangle 11"/>
            <p:cNvSpPr>
              <a:spLocks noChangeArrowheads="1"/>
            </p:cNvSpPr>
            <p:nvPr/>
          </p:nvSpPr>
          <p:spPr bwMode="auto">
            <a:xfrm>
              <a:off x="1365" y="1889"/>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89" name="Rectangle 12"/>
            <p:cNvSpPr>
              <a:spLocks noChangeArrowheads="1"/>
            </p:cNvSpPr>
            <p:nvPr/>
          </p:nvSpPr>
          <p:spPr bwMode="auto">
            <a:xfrm flipV="1">
              <a:off x="1364" y="2395"/>
              <a:ext cx="442" cy="218"/>
            </a:xfrm>
            <a:prstGeom prst="rect">
              <a:avLst/>
            </a:prstGeom>
            <a:solidFill>
              <a:srgbClr val="00B8FF"/>
            </a:solidFill>
            <a:ln w="9360">
              <a:solidFill>
                <a:srgbClr val="000000"/>
              </a:solidFill>
              <a:miter lim="800000"/>
              <a:headEnd/>
              <a:tailEnd/>
            </a:ln>
          </p:spPr>
          <p:txBody>
            <a:bodyPr vert="eaVert"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FF"/>
                  </a:solidFill>
                </a:rPr>
                <a:t>MC</a:t>
              </a:r>
            </a:p>
          </p:txBody>
        </p:sp>
        <p:sp>
          <p:nvSpPr>
            <p:cNvPr id="24590" name="Rectangle 13"/>
            <p:cNvSpPr>
              <a:spLocks noChangeArrowheads="1"/>
            </p:cNvSpPr>
            <p:nvPr/>
          </p:nvSpPr>
          <p:spPr bwMode="auto">
            <a:xfrm>
              <a:off x="1365" y="2687"/>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1" name="Rectangle 14"/>
            <p:cNvSpPr>
              <a:spLocks noChangeArrowheads="1"/>
            </p:cNvSpPr>
            <p:nvPr/>
          </p:nvSpPr>
          <p:spPr bwMode="auto">
            <a:xfrm>
              <a:off x="1365" y="3195"/>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2" name="Rectangle 15"/>
            <p:cNvSpPr>
              <a:spLocks noChangeArrowheads="1"/>
            </p:cNvSpPr>
            <p:nvPr/>
          </p:nvSpPr>
          <p:spPr bwMode="auto">
            <a:xfrm flipV="1">
              <a:off x="2914" y="3195"/>
              <a:ext cx="221" cy="435"/>
            </a:xfrm>
            <a:prstGeom prst="rect">
              <a:avLst/>
            </a:prstGeom>
            <a:solidFill>
              <a:srgbClr val="00B8FF"/>
            </a:solidFill>
            <a:ln w="9360">
              <a:solidFill>
                <a:srgbClr val="000000"/>
              </a:solidFill>
              <a:miter lim="800000"/>
              <a:headEnd/>
              <a:tailEnd/>
            </a:ln>
          </p:spPr>
          <p:txBody>
            <a:bodyPr vert="eaVert"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FF"/>
                  </a:solidFill>
                </a:rPr>
                <a:t>MC</a:t>
              </a:r>
            </a:p>
          </p:txBody>
        </p:sp>
        <p:sp>
          <p:nvSpPr>
            <p:cNvPr id="24593" name="Rectangle 16"/>
            <p:cNvSpPr>
              <a:spLocks noChangeArrowheads="1"/>
            </p:cNvSpPr>
            <p:nvPr/>
          </p:nvSpPr>
          <p:spPr bwMode="auto">
            <a:xfrm>
              <a:off x="1882" y="3195"/>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4" name="Rectangle 17"/>
            <p:cNvSpPr>
              <a:spLocks noChangeArrowheads="1"/>
            </p:cNvSpPr>
            <p:nvPr/>
          </p:nvSpPr>
          <p:spPr bwMode="auto">
            <a:xfrm>
              <a:off x="2397" y="3195"/>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5" name="Rectangle 18"/>
            <p:cNvSpPr>
              <a:spLocks noChangeArrowheads="1"/>
            </p:cNvSpPr>
            <p:nvPr/>
          </p:nvSpPr>
          <p:spPr bwMode="auto">
            <a:xfrm>
              <a:off x="3209" y="3195"/>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6" name="Rectangle 19"/>
            <p:cNvSpPr>
              <a:spLocks noChangeArrowheads="1"/>
            </p:cNvSpPr>
            <p:nvPr/>
          </p:nvSpPr>
          <p:spPr bwMode="auto">
            <a:xfrm>
              <a:off x="3726" y="3195"/>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7" name="Rectangle 20"/>
            <p:cNvSpPr>
              <a:spLocks noChangeArrowheads="1"/>
            </p:cNvSpPr>
            <p:nvPr/>
          </p:nvSpPr>
          <p:spPr bwMode="auto">
            <a:xfrm>
              <a:off x="3726" y="1379"/>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8" name="Rectangle 21"/>
            <p:cNvSpPr>
              <a:spLocks noChangeArrowheads="1"/>
            </p:cNvSpPr>
            <p:nvPr/>
          </p:nvSpPr>
          <p:spPr bwMode="auto">
            <a:xfrm>
              <a:off x="3726" y="1889"/>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599" name="Rectangle 22"/>
            <p:cNvSpPr>
              <a:spLocks noChangeArrowheads="1"/>
            </p:cNvSpPr>
            <p:nvPr/>
          </p:nvSpPr>
          <p:spPr bwMode="auto">
            <a:xfrm flipV="1">
              <a:off x="3725" y="2395"/>
              <a:ext cx="442" cy="218"/>
            </a:xfrm>
            <a:prstGeom prst="rect">
              <a:avLst/>
            </a:prstGeom>
            <a:solidFill>
              <a:srgbClr val="00B8FF"/>
            </a:solidFill>
            <a:ln w="9360">
              <a:solidFill>
                <a:srgbClr val="000000"/>
              </a:solidFill>
              <a:miter lim="800000"/>
              <a:headEnd/>
              <a:tailEnd/>
            </a:ln>
          </p:spPr>
          <p:txBody>
            <a:bodyPr vert="eaVert"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FF"/>
                  </a:solidFill>
                </a:rPr>
                <a:t>MC</a:t>
              </a:r>
            </a:p>
          </p:txBody>
        </p:sp>
        <p:sp>
          <p:nvSpPr>
            <p:cNvPr id="24600" name="Rectangle 23"/>
            <p:cNvSpPr>
              <a:spLocks noChangeArrowheads="1"/>
            </p:cNvSpPr>
            <p:nvPr/>
          </p:nvSpPr>
          <p:spPr bwMode="auto">
            <a:xfrm>
              <a:off x="3726" y="2687"/>
              <a:ext cx="442" cy="435"/>
            </a:xfrm>
            <a:prstGeom prst="rect">
              <a:avLst/>
            </a:prstGeom>
            <a:solidFill>
              <a:srgbClr val="00CC99">
                <a:alpha val="39999"/>
              </a:srgbClr>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a:t>
              </a:r>
            </a:p>
          </p:txBody>
        </p:sp>
        <p:sp>
          <p:nvSpPr>
            <p:cNvPr id="24601" name="Rectangle 24"/>
            <p:cNvSpPr>
              <a:spLocks noChangeArrowheads="1"/>
            </p:cNvSpPr>
            <p:nvPr/>
          </p:nvSpPr>
          <p:spPr bwMode="auto">
            <a:xfrm>
              <a:off x="1916" y="142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2" name="Rectangle 25"/>
            <p:cNvSpPr>
              <a:spLocks noChangeArrowheads="1"/>
            </p:cNvSpPr>
            <p:nvPr/>
          </p:nvSpPr>
          <p:spPr bwMode="auto">
            <a:xfrm>
              <a:off x="2358" y="142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3" name="Rectangle 26"/>
            <p:cNvSpPr>
              <a:spLocks noChangeArrowheads="1"/>
            </p:cNvSpPr>
            <p:nvPr/>
          </p:nvSpPr>
          <p:spPr bwMode="auto">
            <a:xfrm>
              <a:off x="2800" y="142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4" name="Rectangle 27"/>
            <p:cNvSpPr>
              <a:spLocks noChangeArrowheads="1"/>
            </p:cNvSpPr>
            <p:nvPr/>
          </p:nvSpPr>
          <p:spPr bwMode="auto">
            <a:xfrm>
              <a:off x="3243" y="142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5" name="Rectangle 28"/>
            <p:cNvSpPr>
              <a:spLocks noChangeArrowheads="1"/>
            </p:cNvSpPr>
            <p:nvPr/>
          </p:nvSpPr>
          <p:spPr bwMode="auto">
            <a:xfrm>
              <a:off x="1914" y="1855"/>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6" name="Rectangle 29"/>
            <p:cNvSpPr>
              <a:spLocks noChangeArrowheads="1"/>
            </p:cNvSpPr>
            <p:nvPr/>
          </p:nvSpPr>
          <p:spPr bwMode="auto">
            <a:xfrm>
              <a:off x="2357" y="1855"/>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7" name="Rectangle 30"/>
            <p:cNvSpPr>
              <a:spLocks noChangeArrowheads="1"/>
            </p:cNvSpPr>
            <p:nvPr/>
          </p:nvSpPr>
          <p:spPr bwMode="auto">
            <a:xfrm>
              <a:off x="2799" y="1855"/>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8" name="Rectangle 31"/>
            <p:cNvSpPr>
              <a:spLocks noChangeArrowheads="1"/>
            </p:cNvSpPr>
            <p:nvPr/>
          </p:nvSpPr>
          <p:spPr bwMode="auto">
            <a:xfrm>
              <a:off x="3241" y="1855"/>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09" name="Rectangle 32"/>
            <p:cNvSpPr>
              <a:spLocks noChangeArrowheads="1"/>
            </p:cNvSpPr>
            <p:nvPr/>
          </p:nvSpPr>
          <p:spPr bwMode="auto">
            <a:xfrm>
              <a:off x="1914" y="229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0" name="Rectangle 33"/>
            <p:cNvSpPr>
              <a:spLocks noChangeArrowheads="1"/>
            </p:cNvSpPr>
            <p:nvPr/>
          </p:nvSpPr>
          <p:spPr bwMode="auto">
            <a:xfrm>
              <a:off x="2357" y="229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1" name="Rectangle 34"/>
            <p:cNvSpPr>
              <a:spLocks noChangeArrowheads="1"/>
            </p:cNvSpPr>
            <p:nvPr/>
          </p:nvSpPr>
          <p:spPr bwMode="auto">
            <a:xfrm>
              <a:off x="2799" y="229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2" name="Rectangle 35"/>
            <p:cNvSpPr>
              <a:spLocks noChangeArrowheads="1"/>
            </p:cNvSpPr>
            <p:nvPr/>
          </p:nvSpPr>
          <p:spPr bwMode="auto">
            <a:xfrm>
              <a:off x="3241" y="2290"/>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3" name="Rectangle 36"/>
            <p:cNvSpPr>
              <a:spLocks noChangeArrowheads="1"/>
            </p:cNvSpPr>
            <p:nvPr/>
          </p:nvSpPr>
          <p:spPr bwMode="auto">
            <a:xfrm>
              <a:off x="1914" y="2727"/>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4" name="Rectangle 37"/>
            <p:cNvSpPr>
              <a:spLocks noChangeArrowheads="1"/>
            </p:cNvSpPr>
            <p:nvPr/>
          </p:nvSpPr>
          <p:spPr bwMode="auto">
            <a:xfrm>
              <a:off x="2357" y="2727"/>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5" name="Rectangle 38"/>
            <p:cNvSpPr>
              <a:spLocks noChangeArrowheads="1"/>
            </p:cNvSpPr>
            <p:nvPr/>
          </p:nvSpPr>
          <p:spPr bwMode="auto">
            <a:xfrm>
              <a:off x="2799" y="2727"/>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24616" name="Rectangle 39"/>
            <p:cNvSpPr>
              <a:spLocks noChangeArrowheads="1"/>
            </p:cNvSpPr>
            <p:nvPr/>
          </p:nvSpPr>
          <p:spPr bwMode="auto">
            <a:xfrm>
              <a:off x="3241" y="2727"/>
              <a:ext cx="367" cy="363"/>
            </a:xfrm>
            <a:prstGeom prst="rect">
              <a:avLst/>
            </a:prstGeom>
            <a:solidFill>
              <a:srgbClr val="00CC99"/>
            </a:solidFill>
            <a:ln w="9360">
              <a:solidFill>
                <a:srgbClr val="000000"/>
              </a:solidFill>
              <a:miter lim="800000"/>
              <a:headEnd/>
              <a:tailEnd/>
            </a:ln>
          </p:spPr>
          <p:txBody>
            <a:bodyPr wrap="none" anchor="ctr"/>
            <a:lstStyle/>
            <a:p>
              <a:endParaRPr lang="es-ES"/>
            </a:p>
          </p:txBody>
        </p:sp>
      </p:gr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5603"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Devices with different functionalities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Cache blocks with different sizes and shapes (than processor cores)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smtClean="0"/>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Consequences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Heterogeneity in the topology</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Asymmetric traffic patterns</a:t>
            </a:r>
          </a:p>
          <a:p>
            <a:pPr marL="714375" lvl="3" indent="-17938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Different link bandwidths might be required</a:t>
            </a:r>
          </a:p>
          <a:p>
            <a:pPr marL="714375" lvl="3" indent="-17938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Different networks might be required (e.g. 2D mesh + binary tree)</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6627"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Using accelerators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Efficient use of available transistors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Increases the Flops/Watt ratio</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Next device: GPU (already planned by AMD)</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pic>
        <p:nvPicPr>
          <p:cNvPr id="27651" name="Picture 2"/>
          <p:cNvPicPr>
            <a:picLocks noChangeAspect="1" noChangeArrowheads="1"/>
          </p:cNvPicPr>
          <p:nvPr/>
        </p:nvPicPr>
        <p:blipFill>
          <a:blip r:embed="rId3"/>
          <a:srcRect/>
          <a:stretch>
            <a:fillRect/>
          </a:stretch>
        </p:blipFill>
        <p:spPr bwMode="auto">
          <a:xfrm>
            <a:off x="1574800" y="2106613"/>
            <a:ext cx="5805488" cy="2978150"/>
          </a:xfrm>
          <a:prstGeom prst="rect">
            <a:avLst/>
          </a:prstGeom>
          <a:noFill/>
          <a:ln w="9525">
            <a:noFill/>
            <a:round/>
            <a:headEnd/>
            <a:tailEnd/>
          </a:ln>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28675"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Using accelerators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Efficient use of available transistors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Increases the Flops/Watt ratio</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Next device: GPU (already planned by AMD)</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Simple and complex cores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Few complex cores to run sequential applications efficiently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Simple cores to run parallel applications and increase Flops/watt ratio</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Example: Cell processor</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pic>
        <p:nvPicPr>
          <p:cNvPr id="29699" name="Picture 2"/>
          <p:cNvPicPr>
            <a:picLocks noChangeAspect="1" noChangeArrowheads="1"/>
          </p:cNvPicPr>
          <p:nvPr/>
        </p:nvPicPr>
        <p:blipFill>
          <a:blip r:embed="rId3"/>
          <a:srcRect/>
          <a:stretch>
            <a:fillRect/>
          </a:stretch>
        </p:blipFill>
        <p:spPr bwMode="auto">
          <a:xfrm>
            <a:off x="1674813" y="1484313"/>
            <a:ext cx="5865812" cy="4752975"/>
          </a:xfrm>
          <a:prstGeom prst="rect">
            <a:avLst/>
          </a:prstGeom>
          <a:noFill/>
          <a:ln w="9525">
            <a:noFill/>
            <a:round/>
            <a:headEnd/>
            <a:tailEnd/>
          </a:ln>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100" y="212725"/>
            <a:ext cx="7240588" cy="1143000"/>
          </a:xfrm>
          <a:prstGeom prst="rect">
            <a:avLst/>
          </a:prstGeom>
          <a:noFill/>
          <a:ln w="9525">
            <a:noFill/>
            <a:round/>
            <a:headEnd/>
            <a:tailEnd/>
          </a:ln>
        </p:spPr>
        <p:txBody>
          <a:bodyPr wrap="none" anchor="ctr"/>
          <a:lstStyle/>
          <a:p>
            <a:endParaRPr lang="es-ES"/>
          </a:p>
        </p:txBody>
      </p:sp>
      <p:sp>
        <p:nvSpPr>
          <p:cNvPr id="15363" name="Rectangle 2"/>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Outline</a:t>
            </a:r>
          </a:p>
        </p:txBody>
      </p:sp>
      <p:sp>
        <p:nvSpPr>
          <p:cNvPr id="15364" name="Rectangle 3"/>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Current proposals for NOCs</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Sources of heterogeneity</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Current designs</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Our proposal</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Addressing </a:t>
            </a:r>
            <a:r>
              <a:rPr lang="en-US" dirty="0" smtClean="0"/>
              <a:t>bandwidth </a:t>
            </a:r>
            <a:r>
              <a:rPr lang="en-US" dirty="0" smtClean="0"/>
              <a:t>c</a:t>
            </a:r>
            <a:r>
              <a:rPr lang="en-US" dirty="0" smtClean="0"/>
              <a:t>onstraints</a:t>
            </a:r>
            <a:endParaRPr lang="en-US" dirty="0" smtClean="0"/>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Addressing </a:t>
            </a:r>
            <a:r>
              <a:rPr lang="en-US" dirty="0" smtClean="0"/>
              <a:t>heat </a:t>
            </a:r>
            <a:r>
              <a:rPr lang="en-US" dirty="0" smtClean="0"/>
              <a:t>d</a:t>
            </a:r>
            <a:r>
              <a:rPr lang="en-US" dirty="0" smtClean="0"/>
              <a:t>issipation</a:t>
            </a:r>
            <a:endParaRPr lang="en-US" dirty="0" smtClean="0"/>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The </a:t>
            </a:r>
            <a:r>
              <a:rPr lang="en-US" dirty="0" smtClean="0"/>
              <a:t>role </a:t>
            </a:r>
            <a:r>
              <a:rPr lang="en-US" dirty="0" smtClean="0"/>
              <a:t>of </a:t>
            </a:r>
            <a:r>
              <a:rPr lang="en-US" dirty="0" err="1" smtClean="0"/>
              <a:t>HyperTransport</a:t>
            </a:r>
            <a:r>
              <a:rPr lang="en-US" dirty="0" smtClean="0"/>
              <a:t> and QPI</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Some </a:t>
            </a:r>
            <a:r>
              <a:rPr lang="en-US" smtClean="0"/>
              <a:t>current </a:t>
            </a:r>
            <a:r>
              <a:rPr lang="en-US" smtClean="0"/>
              <a:t>r</a:t>
            </a:r>
            <a:r>
              <a:rPr lang="en-US" smtClean="0"/>
              <a:t>esearch </a:t>
            </a:r>
            <a:r>
              <a:rPr lang="en-US" dirty="0" smtClean="0"/>
              <a:t>e</a:t>
            </a:r>
            <a:r>
              <a:rPr lang="en-US" smtClean="0"/>
              <a:t>fforts</a:t>
            </a:r>
            <a:endParaRPr lang="en-US" dirty="0" smtClean="0"/>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Conclusions</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30723" name="Rectangle 2"/>
          <p:cNvSpPr>
            <a:spLocks noGrp="1" noChangeArrowheads="1"/>
          </p:cNvSpPr>
          <p:nvPr>
            <p:ph type="body" idx="4294967295"/>
          </p:nvPr>
        </p:nvSpPr>
        <p:spPr>
          <a:xfrm>
            <a:off x="250825" y="1484313"/>
            <a:ext cx="8713788" cy="4752975"/>
          </a:xfrm>
        </p:spPr>
        <p:txBody>
          <a:bodyPr/>
          <a:lstStyle/>
          <a:p>
            <a:pPr marL="268288" indent="-268288">
              <a:lnSpc>
                <a:spcPct val="83000"/>
              </a:lnSpc>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Using accelerators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Efficient use of available transistors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Increases the Flops/Watt ratio</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Next device: GPU (already planned by AMD)</a:t>
            </a:r>
          </a:p>
          <a:p>
            <a:pPr marL="268288" indent="-268288">
              <a:lnSpc>
                <a:spcPct val="83000"/>
              </a:lnSpc>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Simple and complex cores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Few complex cores to run sequential applications efficiently</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Simple cores to run parallel applications and increase Flops/watt ratio</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Example: Cell processor</a:t>
            </a:r>
          </a:p>
          <a:p>
            <a:pPr marL="268288" indent="-268288">
              <a:lnSpc>
                <a:spcPct val="83000"/>
              </a:lnSpc>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Consequences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Heterogeneity in the topology (different sizes)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Asymmetric traffic patterns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31747" name="Rectangle 2"/>
          <p:cNvSpPr>
            <a:spLocks noChangeArrowheads="1"/>
          </p:cNvSpPr>
          <p:nvPr/>
        </p:nvSpPr>
        <p:spPr bwMode="auto">
          <a:xfrm>
            <a:off x="2432050" y="1411288"/>
            <a:ext cx="844550" cy="865187"/>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48" name="Rectangle 3"/>
          <p:cNvSpPr>
            <a:spLocks noChangeArrowheads="1"/>
          </p:cNvSpPr>
          <p:nvPr/>
        </p:nvSpPr>
        <p:spPr bwMode="auto">
          <a:xfrm>
            <a:off x="2432050" y="25654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49" name="Rectangle 4"/>
          <p:cNvSpPr>
            <a:spLocks noChangeArrowheads="1"/>
          </p:cNvSpPr>
          <p:nvPr/>
        </p:nvSpPr>
        <p:spPr bwMode="auto">
          <a:xfrm>
            <a:off x="2432050" y="31400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0" name="Rectangle 5"/>
          <p:cNvSpPr>
            <a:spLocks noChangeArrowheads="1"/>
          </p:cNvSpPr>
          <p:nvPr/>
        </p:nvSpPr>
        <p:spPr bwMode="auto">
          <a:xfrm>
            <a:off x="2432050" y="37163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1" name="Rectangle 6"/>
          <p:cNvSpPr>
            <a:spLocks noChangeArrowheads="1"/>
          </p:cNvSpPr>
          <p:nvPr/>
        </p:nvSpPr>
        <p:spPr bwMode="auto">
          <a:xfrm>
            <a:off x="2432050" y="42926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2" name="Rectangle 7"/>
          <p:cNvSpPr>
            <a:spLocks noChangeArrowheads="1"/>
          </p:cNvSpPr>
          <p:nvPr/>
        </p:nvSpPr>
        <p:spPr bwMode="auto">
          <a:xfrm>
            <a:off x="2432050" y="4870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3" name="Rectangle 8"/>
          <p:cNvSpPr>
            <a:spLocks noChangeArrowheads="1"/>
          </p:cNvSpPr>
          <p:nvPr/>
        </p:nvSpPr>
        <p:spPr bwMode="auto">
          <a:xfrm>
            <a:off x="2432050"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4" name="Rectangle 9"/>
          <p:cNvSpPr>
            <a:spLocks noChangeArrowheads="1"/>
          </p:cNvSpPr>
          <p:nvPr/>
        </p:nvSpPr>
        <p:spPr bwMode="auto">
          <a:xfrm>
            <a:off x="3008313" y="2565400"/>
            <a:ext cx="842962" cy="1439863"/>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5" name="Rectangle 10"/>
          <p:cNvSpPr>
            <a:spLocks noChangeArrowheads="1"/>
          </p:cNvSpPr>
          <p:nvPr/>
        </p:nvSpPr>
        <p:spPr bwMode="auto">
          <a:xfrm>
            <a:off x="3008313" y="42926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6" name="Rectangle 11"/>
          <p:cNvSpPr>
            <a:spLocks noChangeArrowheads="1"/>
          </p:cNvSpPr>
          <p:nvPr/>
        </p:nvSpPr>
        <p:spPr bwMode="auto">
          <a:xfrm>
            <a:off x="3008313" y="4870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7" name="Rectangle 12"/>
          <p:cNvSpPr>
            <a:spLocks noChangeArrowheads="1"/>
          </p:cNvSpPr>
          <p:nvPr/>
        </p:nvSpPr>
        <p:spPr bwMode="auto">
          <a:xfrm>
            <a:off x="3008313"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8" name="Rectangle 13"/>
          <p:cNvSpPr>
            <a:spLocks noChangeArrowheads="1"/>
          </p:cNvSpPr>
          <p:nvPr/>
        </p:nvSpPr>
        <p:spPr bwMode="auto">
          <a:xfrm>
            <a:off x="3584575" y="14112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59" name="Rectangle 14"/>
          <p:cNvSpPr>
            <a:spLocks noChangeArrowheads="1"/>
          </p:cNvSpPr>
          <p:nvPr/>
        </p:nvSpPr>
        <p:spPr bwMode="auto">
          <a:xfrm>
            <a:off x="3584575" y="19875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0" name="Rectangle 15"/>
          <p:cNvSpPr>
            <a:spLocks noChangeArrowheads="1"/>
          </p:cNvSpPr>
          <p:nvPr/>
        </p:nvSpPr>
        <p:spPr bwMode="auto">
          <a:xfrm>
            <a:off x="3584575" y="42926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1" name="Rectangle 16"/>
          <p:cNvSpPr>
            <a:spLocks noChangeArrowheads="1"/>
          </p:cNvSpPr>
          <p:nvPr/>
        </p:nvSpPr>
        <p:spPr bwMode="auto">
          <a:xfrm>
            <a:off x="3584575" y="4870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2" name="Rectangle 17"/>
          <p:cNvSpPr>
            <a:spLocks noChangeArrowheads="1"/>
          </p:cNvSpPr>
          <p:nvPr/>
        </p:nvSpPr>
        <p:spPr bwMode="auto">
          <a:xfrm>
            <a:off x="3584575"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3" name="Rectangle 18"/>
          <p:cNvSpPr>
            <a:spLocks noChangeArrowheads="1"/>
          </p:cNvSpPr>
          <p:nvPr/>
        </p:nvSpPr>
        <p:spPr bwMode="auto">
          <a:xfrm>
            <a:off x="4160838" y="14112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4" name="Rectangle 19"/>
          <p:cNvSpPr>
            <a:spLocks noChangeArrowheads="1"/>
          </p:cNvSpPr>
          <p:nvPr/>
        </p:nvSpPr>
        <p:spPr bwMode="auto">
          <a:xfrm>
            <a:off x="4160838" y="19875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5" name="Rectangle 20"/>
          <p:cNvSpPr>
            <a:spLocks noChangeArrowheads="1"/>
          </p:cNvSpPr>
          <p:nvPr/>
        </p:nvSpPr>
        <p:spPr bwMode="auto">
          <a:xfrm>
            <a:off x="4160838" y="25654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6" name="Rectangle 21"/>
          <p:cNvSpPr>
            <a:spLocks noChangeArrowheads="1"/>
          </p:cNvSpPr>
          <p:nvPr/>
        </p:nvSpPr>
        <p:spPr bwMode="auto">
          <a:xfrm>
            <a:off x="4160838" y="31400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7" name="Rectangle 22"/>
          <p:cNvSpPr>
            <a:spLocks noChangeArrowheads="1"/>
          </p:cNvSpPr>
          <p:nvPr/>
        </p:nvSpPr>
        <p:spPr bwMode="auto">
          <a:xfrm>
            <a:off x="4160838" y="37163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8" name="Rectangle 23"/>
          <p:cNvSpPr>
            <a:spLocks noChangeArrowheads="1"/>
          </p:cNvSpPr>
          <p:nvPr/>
        </p:nvSpPr>
        <p:spPr bwMode="auto">
          <a:xfrm>
            <a:off x="4160838" y="4292600"/>
            <a:ext cx="1419225" cy="865188"/>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69" name="Rectangle 24"/>
          <p:cNvSpPr>
            <a:spLocks noChangeArrowheads="1"/>
          </p:cNvSpPr>
          <p:nvPr/>
        </p:nvSpPr>
        <p:spPr bwMode="auto">
          <a:xfrm>
            <a:off x="4160838"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0" name="Rectangle 25"/>
          <p:cNvSpPr>
            <a:spLocks noChangeArrowheads="1"/>
          </p:cNvSpPr>
          <p:nvPr/>
        </p:nvSpPr>
        <p:spPr bwMode="auto">
          <a:xfrm>
            <a:off x="4737100" y="14112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1" name="Rectangle 26"/>
          <p:cNvSpPr>
            <a:spLocks noChangeArrowheads="1"/>
          </p:cNvSpPr>
          <p:nvPr/>
        </p:nvSpPr>
        <p:spPr bwMode="auto">
          <a:xfrm>
            <a:off x="4737100" y="1987550"/>
            <a:ext cx="842963" cy="865188"/>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2" name="Rectangle 27"/>
          <p:cNvSpPr>
            <a:spLocks noChangeArrowheads="1"/>
          </p:cNvSpPr>
          <p:nvPr/>
        </p:nvSpPr>
        <p:spPr bwMode="auto">
          <a:xfrm>
            <a:off x="4737100" y="31400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3" name="Rectangle 28"/>
          <p:cNvSpPr>
            <a:spLocks noChangeArrowheads="1"/>
          </p:cNvSpPr>
          <p:nvPr/>
        </p:nvSpPr>
        <p:spPr bwMode="auto">
          <a:xfrm>
            <a:off x="4737100" y="37163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4" name="Rectangle 29"/>
          <p:cNvSpPr>
            <a:spLocks noChangeArrowheads="1"/>
          </p:cNvSpPr>
          <p:nvPr/>
        </p:nvSpPr>
        <p:spPr bwMode="auto">
          <a:xfrm>
            <a:off x="4737100"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5" name="Rectangle 30"/>
          <p:cNvSpPr>
            <a:spLocks noChangeArrowheads="1"/>
          </p:cNvSpPr>
          <p:nvPr/>
        </p:nvSpPr>
        <p:spPr bwMode="auto">
          <a:xfrm>
            <a:off x="5313363" y="14112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6" name="Rectangle 31"/>
          <p:cNvSpPr>
            <a:spLocks noChangeArrowheads="1"/>
          </p:cNvSpPr>
          <p:nvPr/>
        </p:nvSpPr>
        <p:spPr bwMode="auto">
          <a:xfrm>
            <a:off x="5313363" y="31400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7" name="Rectangle 32"/>
          <p:cNvSpPr>
            <a:spLocks noChangeArrowheads="1"/>
          </p:cNvSpPr>
          <p:nvPr/>
        </p:nvSpPr>
        <p:spPr bwMode="auto">
          <a:xfrm>
            <a:off x="5313363" y="37163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8" name="Rectangle 33"/>
          <p:cNvSpPr>
            <a:spLocks noChangeArrowheads="1"/>
          </p:cNvSpPr>
          <p:nvPr/>
        </p:nvSpPr>
        <p:spPr bwMode="auto">
          <a:xfrm>
            <a:off x="5313363"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79" name="Rectangle 34"/>
          <p:cNvSpPr>
            <a:spLocks noChangeArrowheads="1"/>
          </p:cNvSpPr>
          <p:nvPr/>
        </p:nvSpPr>
        <p:spPr bwMode="auto">
          <a:xfrm>
            <a:off x="5888038" y="14112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0" name="Rectangle 35"/>
          <p:cNvSpPr>
            <a:spLocks noChangeArrowheads="1"/>
          </p:cNvSpPr>
          <p:nvPr/>
        </p:nvSpPr>
        <p:spPr bwMode="auto">
          <a:xfrm>
            <a:off x="5888038" y="19875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1" name="Rectangle 36"/>
          <p:cNvSpPr>
            <a:spLocks noChangeArrowheads="1"/>
          </p:cNvSpPr>
          <p:nvPr/>
        </p:nvSpPr>
        <p:spPr bwMode="auto">
          <a:xfrm>
            <a:off x="5888038" y="25654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2" name="Rectangle 37"/>
          <p:cNvSpPr>
            <a:spLocks noChangeArrowheads="1"/>
          </p:cNvSpPr>
          <p:nvPr/>
        </p:nvSpPr>
        <p:spPr bwMode="auto">
          <a:xfrm>
            <a:off x="5888038" y="31400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3" name="Rectangle 38"/>
          <p:cNvSpPr>
            <a:spLocks noChangeArrowheads="1"/>
          </p:cNvSpPr>
          <p:nvPr/>
        </p:nvSpPr>
        <p:spPr bwMode="auto">
          <a:xfrm>
            <a:off x="5888038" y="37163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4" name="Rectangle 39"/>
          <p:cNvSpPr>
            <a:spLocks noChangeArrowheads="1"/>
          </p:cNvSpPr>
          <p:nvPr/>
        </p:nvSpPr>
        <p:spPr bwMode="auto">
          <a:xfrm>
            <a:off x="5888038" y="42926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5" name="Rectangle 40"/>
          <p:cNvSpPr>
            <a:spLocks noChangeArrowheads="1"/>
          </p:cNvSpPr>
          <p:nvPr/>
        </p:nvSpPr>
        <p:spPr bwMode="auto">
          <a:xfrm>
            <a:off x="5888038" y="4870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6" name="Rectangle 41"/>
          <p:cNvSpPr>
            <a:spLocks noChangeArrowheads="1"/>
          </p:cNvSpPr>
          <p:nvPr/>
        </p:nvSpPr>
        <p:spPr bwMode="auto">
          <a:xfrm>
            <a:off x="5888038"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7" name="Rectangle 42"/>
          <p:cNvSpPr>
            <a:spLocks noChangeArrowheads="1"/>
          </p:cNvSpPr>
          <p:nvPr/>
        </p:nvSpPr>
        <p:spPr bwMode="auto">
          <a:xfrm>
            <a:off x="6464300" y="14112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8" name="Rectangle 43"/>
          <p:cNvSpPr>
            <a:spLocks noChangeArrowheads="1"/>
          </p:cNvSpPr>
          <p:nvPr/>
        </p:nvSpPr>
        <p:spPr bwMode="auto">
          <a:xfrm>
            <a:off x="6464300" y="19875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89" name="Rectangle 44"/>
          <p:cNvSpPr>
            <a:spLocks noChangeArrowheads="1"/>
          </p:cNvSpPr>
          <p:nvPr/>
        </p:nvSpPr>
        <p:spPr bwMode="auto">
          <a:xfrm>
            <a:off x="6464300" y="25654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90" name="Rectangle 45"/>
          <p:cNvSpPr>
            <a:spLocks noChangeArrowheads="1"/>
          </p:cNvSpPr>
          <p:nvPr/>
        </p:nvSpPr>
        <p:spPr bwMode="auto">
          <a:xfrm>
            <a:off x="6464300" y="31400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91" name="Rectangle 46"/>
          <p:cNvSpPr>
            <a:spLocks noChangeArrowheads="1"/>
          </p:cNvSpPr>
          <p:nvPr/>
        </p:nvSpPr>
        <p:spPr bwMode="auto">
          <a:xfrm>
            <a:off x="6464300" y="37163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92" name="Rectangle 47"/>
          <p:cNvSpPr>
            <a:spLocks noChangeArrowheads="1"/>
          </p:cNvSpPr>
          <p:nvPr/>
        </p:nvSpPr>
        <p:spPr bwMode="auto">
          <a:xfrm>
            <a:off x="6464300" y="42926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93" name="Rectangle 48"/>
          <p:cNvSpPr>
            <a:spLocks noChangeArrowheads="1"/>
          </p:cNvSpPr>
          <p:nvPr/>
        </p:nvSpPr>
        <p:spPr bwMode="auto">
          <a:xfrm>
            <a:off x="6464300" y="4870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94" name="Rectangle 49"/>
          <p:cNvSpPr>
            <a:spLocks noChangeArrowheads="1"/>
          </p:cNvSpPr>
          <p:nvPr/>
        </p:nvSpPr>
        <p:spPr bwMode="auto">
          <a:xfrm>
            <a:off x="6464300" y="54451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1795" name="Rectangle 50"/>
          <p:cNvSpPr>
            <a:spLocks noChangeArrowheads="1"/>
          </p:cNvSpPr>
          <p:nvPr/>
        </p:nvSpPr>
        <p:spPr bwMode="auto">
          <a:xfrm>
            <a:off x="2339975" y="1268413"/>
            <a:ext cx="4716463" cy="4752975"/>
          </a:xfrm>
          <a:prstGeom prst="rect">
            <a:avLst/>
          </a:prstGeom>
          <a:solidFill>
            <a:srgbClr val="C0C0C0">
              <a:alpha val="20000"/>
            </a:srgbClr>
          </a:solidFill>
          <a:ln w="9360">
            <a:solidFill>
              <a:srgbClr val="000000"/>
            </a:solidFill>
            <a:miter lim="800000"/>
            <a:headEnd/>
            <a:tailEnd/>
          </a:ln>
        </p:spPr>
        <p:txBody>
          <a:bodyPr wrap="none" anchor="ctr"/>
          <a:lstStyle/>
          <a:p>
            <a:endParaRPr lang="es-ES"/>
          </a:p>
        </p:txBody>
      </p:sp>
      <p:sp>
        <p:nvSpPr>
          <p:cNvPr id="31796" name="Rectangle 51"/>
          <p:cNvSpPr>
            <a:spLocks noChangeArrowheads="1"/>
          </p:cNvSpPr>
          <p:nvPr/>
        </p:nvSpPr>
        <p:spPr bwMode="auto">
          <a:xfrm>
            <a:off x="3348038"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797" name="Rectangle 52"/>
          <p:cNvSpPr>
            <a:spLocks noChangeArrowheads="1"/>
          </p:cNvSpPr>
          <p:nvPr/>
        </p:nvSpPr>
        <p:spPr bwMode="auto">
          <a:xfrm>
            <a:off x="3922713"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798" name="Rectangle 53"/>
          <p:cNvSpPr>
            <a:spLocks noChangeArrowheads="1"/>
          </p:cNvSpPr>
          <p:nvPr/>
        </p:nvSpPr>
        <p:spPr bwMode="auto">
          <a:xfrm>
            <a:off x="3922713"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799" name="Rectangle 54"/>
          <p:cNvSpPr>
            <a:spLocks noChangeArrowheads="1"/>
          </p:cNvSpPr>
          <p:nvPr/>
        </p:nvSpPr>
        <p:spPr bwMode="auto">
          <a:xfrm>
            <a:off x="3922713" y="407828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0" name="Rectangle 55"/>
          <p:cNvSpPr>
            <a:spLocks noChangeArrowheads="1"/>
          </p:cNvSpPr>
          <p:nvPr/>
        </p:nvSpPr>
        <p:spPr bwMode="auto">
          <a:xfrm>
            <a:off x="2771775" y="292576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1" name="Rectangle 56"/>
          <p:cNvSpPr>
            <a:spLocks noChangeArrowheads="1"/>
          </p:cNvSpPr>
          <p:nvPr/>
        </p:nvSpPr>
        <p:spPr bwMode="auto">
          <a:xfrm>
            <a:off x="2771775" y="350202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2" name="Rectangle 57"/>
          <p:cNvSpPr>
            <a:spLocks noChangeArrowheads="1"/>
          </p:cNvSpPr>
          <p:nvPr/>
        </p:nvSpPr>
        <p:spPr bwMode="auto">
          <a:xfrm>
            <a:off x="2771775" y="407828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3" name="Rectangle 58"/>
          <p:cNvSpPr>
            <a:spLocks noChangeArrowheads="1"/>
          </p:cNvSpPr>
          <p:nvPr/>
        </p:nvSpPr>
        <p:spPr bwMode="auto">
          <a:xfrm>
            <a:off x="3922713" y="465455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4" name="Rectangle 59"/>
          <p:cNvSpPr>
            <a:spLocks noChangeArrowheads="1"/>
          </p:cNvSpPr>
          <p:nvPr/>
        </p:nvSpPr>
        <p:spPr bwMode="auto">
          <a:xfrm>
            <a:off x="3348038" y="465455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5" name="Rectangle 60"/>
          <p:cNvSpPr>
            <a:spLocks noChangeArrowheads="1"/>
          </p:cNvSpPr>
          <p:nvPr/>
        </p:nvSpPr>
        <p:spPr bwMode="auto">
          <a:xfrm>
            <a:off x="2771775" y="465455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6" name="Rectangle 61"/>
          <p:cNvSpPr>
            <a:spLocks noChangeArrowheads="1"/>
          </p:cNvSpPr>
          <p:nvPr/>
        </p:nvSpPr>
        <p:spPr bwMode="auto">
          <a:xfrm>
            <a:off x="2771775" y="523081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7" name="Rectangle 62"/>
          <p:cNvSpPr>
            <a:spLocks noChangeArrowheads="1"/>
          </p:cNvSpPr>
          <p:nvPr/>
        </p:nvSpPr>
        <p:spPr bwMode="auto">
          <a:xfrm>
            <a:off x="2771775"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8" name="Rectangle 63"/>
          <p:cNvSpPr>
            <a:spLocks noChangeArrowheads="1"/>
          </p:cNvSpPr>
          <p:nvPr/>
        </p:nvSpPr>
        <p:spPr bwMode="auto">
          <a:xfrm>
            <a:off x="3348038" y="523081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09" name="Rectangle 64"/>
          <p:cNvSpPr>
            <a:spLocks noChangeArrowheads="1"/>
          </p:cNvSpPr>
          <p:nvPr/>
        </p:nvSpPr>
        <p:spPr bwMode="auto">
          <a:xfrm>
            <a:off x="3348038"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0" name="Rectangle 65"/>
          <p:cNvSpPr>
            <a:spLocks noChangeArrowheads="1"/>
          </p:cNvSpPr>
          <p:nvPr/>
        </p:nvSpPr>
        <p:spPr bwMode="auto">
          <a:xfrm>
            <a:off x="3922713" y="523081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1" name="Rectangle 66"/>
          <p:cNvSpPr>
            <a:spLocks noChangeArrowheads="1"/>
          </p:cNvSpPr>
          <p:nvPr/>
        </p:nvSpPr>
        <p:spPr bwMode="auto">
          <a:xfrm>
            <a:off x="3922713"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2" name="Rectangle 67"/>
          <p:cNvSpPr>
            <a:spLocks noChangeArrowheads="1"/>
          </p:cNvSpPr>
          <p:nvPr/>
        </p:nvSpPr>
        <p:spPr bwMode="auto">
          <a:xfrm>
            <a:off x="4498975"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3" name="Rectangle 68"/>
          <p:cNvSpPr>
            <a:spLocks noChangeArrowheads="1"/>
          </p:cNvSpPr>
          <p:nvPr/>
        </p:nvSpPr>
        <p:spPr bwMode="auto">
          <a:xfrm>
            <a:off x="5075238"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4" name="Rectangle 69"/>
          <p:cNvSpPr>
            <a:spLocks noChangeArrowheads="1"/>
          </p:cNvSpPr>
          <p:nvPr/>
        </p:nvSpPr>
        <p:spPr bwMode="auto">
          <a:xfrm>
            <a:off x="5651500"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5" name="Rectangle 70"/>
          <p:cNvSpPr>
            <a:spLocks noChangeArrowheads="1"/>
          </p:cNvSpPr>
          <p:nvPr/>
        </p:nvSpPr>
        <p:spPr bwMode="auto">
          <a:xfrm>
            <a:off x="6227763"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6" name="Rectangle 71"/>
          <p:cNvSpPr>
            <a:spLocks noChangeArrowheads="1"/>
          </p:cNvSpPr>
          <p:nvPr/>
        </p:nvSpPr>
        <p:spPr bwMode="auto">
          <a:xfrm>
            <a:off x="6804025"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7" name="Rectangle 72"/>
          <p:cNvSpPr>
            <a:spLocks noChangeArrowheads="1"/>
          </p:cNvSpPr>
          <p:nvPr/>
        </p:nvSpPr>
        <p:spPr bwMode="auto">
          <a:xfrm>
            <a:off x="5651500" y="523081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8" name="Rectangle 73"/>
          <p:cNvSpPr>
            <a:spLocks noChangeArrowheads="1"/>
          </p:cNvSpPr>
          <p:nvPr/>
        </p:nvSpPr>
        <p:spPr bwMode="auto">
          <a:xfrm>
            <a:off x="6227763" y="523081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19" name="Rectangle 74"/>
          <p:cNvSpPr>
            <a:spLocks noChangeArrowheads="1"/>
          </p:cNvSpPr>
          <p:nvPr/>
        </p:nvSpPr>
        <p:spPr bwMode="auto">
          <a:xfrm>
            <a:off x="6804025" y="522922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0" name="Rectangle 75"/>
          <p:cNvSpPr>
            <a:spLocks noChangeArrowheads="1"/>
          </p:cNvSpPr>
          <p:nvPr/>
        </p:nvSpPr>
        <p:spPr bwMode="auto">
          <a:xfrm>
            <a:off x="6227763" y="465296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1" name="Rectangle 76"/>
          <p:cNvSpPr>
            <a:spLocks noChangeArrowheads="1"/>
          </p:cNvSpPr>
          <p:nvPr/>
        </p:nvSpPr>
        <p:spPr bwMode="auto">
          <a:xfrm>
            <a:off x="6804025" y="465296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2" name="Rectangle 77"/>
          <p:cNvSpPr>
            <a:spLocks noChangeArrowheads="1"/>
          </p:cNvSpPr>
          <p:nvPr/>
        </p:nvSpPr>
        <p:spPr bwMode="auto">
          <a:xfrm>
            <a:off x="4498975" y="407828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3" name="Rectangle 78"/>
          <p:cNvSpPr>
            <a:spLocks noChangeArrowheads="1"/>
          </p:cNvSpPr>
          <p:nvPr/>
        </p:nvSpPr>
        <p:spPr bwMode="auto">
          <a:xfrm>
            <a:off x="5075238" y="40767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4" name="Rectangle 79"/>
          <p:cNvSpPr>
            <a:spLocks noChangeArrowheads="1"/>
          </p:cNvSpPr>
          <p:nvPr/>
        </p:nvSpPr>
        <p:spPr bwMode="auto">
          <a:xfrm>
            <a:off x="5651500" y="407670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5" name="Rectangle 80"/>
          <p:cNvSpPr>
            <a:spLocks noChangeArrowheads="1"/>
          </p:cNvSpPr>
          <p:nvPr/>
        </p:nvSpPr>
        <p:spPr bwMode="auto">
          <a:xfrm>
            <a:off x="6227763" y="40767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6" name="Rectangle 81"/>
          <p:cNvSpPr>
            <a:spLocks noChangeArrowheads="1"/>
          </p:cNvSpPr>
          <p:nvPr/>
        </p:nvSpPr>
        <p:spPr bwMode="auto">
          <a:xfrm>
            <a:off x="6804025" y="407670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7" name="Rectangle 82"/>
          <p:cNvSpPr>
            <a:spLocks noChangeArrowheads="1"/>
          </p:cNvSpPr>
          <p:nvPr/>
        </p:nvSpPr>
        <p:spPr bwMode="auto">
          <a:xfrm>
            <a:off x="4500563" y="35004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8" name="Rectangle 83"/>
          <p:cNvSpPr>
            <a:spLocks noChangeArrowheads="1"/>
          </p:cNvSpPr>
          <p:nvPr/>
        </p:nvSpPr>
        <p:spPr bwMode="auto">
          <a:xfrm>
            <a:off x="4500563" y="292576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29" name="Rectangle 84"/>
          <p:cNvSpPr>
            <a:spLocks noChangeArrowheads="1"/>
          </p:cNvSpPr>
          <p:nvPr/>
        </p:nvSpPr>
        <p:spPr bwMode="auto">
          <a:xfrm>
            <a:off x="4500563"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0" name="Rectangle 85"/>
          <p:cNvSpPr>
            <a:spLocks noChangeArrowheads="1"/>
          </p:cNvSpPr>
          <p:nvPr/>
        </p:nvSpPr>
        <p:spPr bwMode="auto">
          <a:xfrm>
            <a:off x="4500563"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1" name="Rectangle 86"/>
          <p:cNvSpPr>
            <a:spLocks noChangeArrowheads="1"/>
          </p:cNvSpPr>
          <p:nvPr/>
        </p:nvSpPr>
        <p:spPr bwMode="auto">
          <a:xfrm>
            <a:off x="5075238"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2" name="Rectangle 87"/>
          <p:cNvSpPr>
            <a:spLocks noChangeArrowheads="1"/>
          </p:cNvSpPr>
          <p:nvPr/>
        </p:nvSpPr>
        <p:spPr bwMode="auto">
          <a:xfrm>
            <a:off x="5651500" y="17732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3" name="Rectangle 88"/>
          <p:cNvSpPr>
            <a:spLocks noChangeArrowheads="1"/>
          </p:cNvSpPr>
          <p:nvPr/>
        </p:nvSpPr>
        <p:spPr bwMode="auto">
          <a:xfrm>
            <a:off x="6227763"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4" name="Rectangle 89"/>
          <p:cNvSpPr>
            <a:spLocks noChangeArrowheads="1"/>
          </p:cNvSpPr>
          <p:nvPr/>
        </p:nvSpPr>
        <p:spPr bwMode="auto">
          <a:xfrm>
            <a:off x="6804025" y="17732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5" name="Rectangle 90"/>
          <p:cNvSpPr>
            <a:spLocks noChangeArrowheads="1"/>
          </p:cNvSpPr>
          <p:nvPr/>
        </p:nvSpPr>
        <p:spPr bwMode="auto">
          <a:xfrm>
            <a:off x="5075238" y="35004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6" name="Rectangle 91"/>
          <p:cNvSpPr>
            <a:spLocks noChangeArrowheads="1"/>
          </p:cNvSpPr>
          <p:nvPr/>
        </p:nvSpPr>
        <p:spPr bwMode="auto">
          <a:xfrm>
            <a:off x="5651500" y="35004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7" name="Rectangle 92"/>
          <p:cNvSpPr>
            <a:spLocks noChangeArrowheads="1"/>
          </p:cNvSpPr>
          <p:nvPr/>
        </p:nvSpPr>
        <p:spPr bwMode="auto">
          <a:xfrm>
            <a:off x="6227763" y="350202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8" name="Rectangle 93"/>
          <p:cNvSpPr>
            <a:spLocks noChangeArrowheads="1"/>
          </p:cNvSpPr>
          <p:nvPr/>
        </p:nvSpPr>
        <p:spPr bwMode="auto">
          <a:xfrm>
            <a:off x="6804025" y="35004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39" name="Rectangle 94"/>
          <p:cNvSpPr>
            <a:spLocks noChangeArrowheads="1"/>
          </p:cNvSpPr>
          <p:nvPr/>
        </p:nvSpPr>
        <p:spPr bwMode="auto">
          <a:xfrm>
            <a:off x="6804025" y="29241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40" name="Rectangle 95"/>
          <p:cNvSpPr>
            <a:spLocks noChangeArrowheads="1"/>
          </p:cNvSpPr>
          <p:nvPr/>
        </p:nvSpPr>
        <p:spPr bwMode="auto">
          <a:xfrm>
            <a:off x="6227763" y="29241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41" name="Rectangle 96"/>
          <p:cNvSpPr>
            <a:spLocks noChangeArrowheads="1"/>
          </p:cNvSpPr>
          <p:nvPr/>
        </p:nvSpPr>
        <p:spPr bwMode="auto">
          <a:xfrm>
            <a:off x="6804025" y="234950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42" name="Rectangle 97"/>
          <p:cNvSpPr>
            <a:spLocks noChangeArrowheads="1"/>
          </p:cNvSpPr>
          <p:nvPr/>
        </p:nvSpPr>
        <p:spPr bwMode="auto">
          <a:xfrm>
            <a:off x="6227763"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43" name="Rectangle 98"/>
          <p:cNvSpPr>
            <a:spLocks noChangeArrowheads="1"/>
          </p:cNvSpPr>
          <p:nvPr/>
        </p:nvSpPr>
        <p:spPr bwMode="auto">
          <a:xfrm>
            <a:off x="5651500" y="29241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1844" name="Line 99"/>
          <p:cNvSpPr>
            <a:spLocks noChangeShapeType="1"/>
          </p:cNvSpPr>
          <p:nvPr/>
        </p:nvSpPr>
        <p:spPr bwMode="auto">
          <a:xfrm>
            <a:off x="2916238" y="5876925"/>
            <a:ext cx="431800" cy="1588"/>
          </a:xfrm>
          <a:prstGeom prst="line">
            <a:avLst/>
          </a:prstGeom>
          <a:noFill/>
          <a:ln w="9360">
            <a:solidFill>
              <a:srgbClr val="000000"/>
            </a:solidFill>
            <a:miter lim="800000"/>
            <a:headEnd/>
            <a:tailEnd/>
          </a:ln>
        </p:spPr>
        <p:txBody>
          <a:bodyPr/>
          <a:lstStyle/>
          <a:p>
            <a:endParaRPr lang="es-ES"/>
          </a:p>
        </p:txBody>
      </p:sp>
      <p:sp>
        <p:nvSpPr>
          <p:cNvPr id="31845" name="Line 100"/>
          <p:cNvSpPr>
            <a:spLocks noChangeShapeType="1"/>
          </p:cNvSpPr>
          <p:nvPr/>
        </p:nvSpPr>
        <p:spPr bwMode="auto">
          <a:xfrm>
            <a:off x="2916238" y="5300663"/>
            <a:ext cx="431800" cy="1587"/>
          </a:xfrm>
          <a:prstGeom prst="line">
            <a:avLst/>
          </a:prstGeom>
          <a:noFill/>
          <a:ln w="9360">
            <a:solidFill>
              <a:srgbClr val="000000"/>
            </a:solidFill>
            <a:miter lim="800000"/>
            <a:headEnd/>
            <a:tailEnd/>
          </a:ln>
        </p:spPr>
        <p:txBody>
          <a:bodyPr/>
          <a:lstStyle/>
          <a:p>
            <a:endParaRPr lang="es-ES"/>
          </a:p>
        </p:txBody>
      </p:sp>
      <p:sp>
        <p:nvSpPr>
          <p:cNvPr id="31846" name="Line 101"/>
          <p:cNvSpPr>
            <a:spLocks noChangeShapeType="1"/>
          </p:cNvSpPr>
          <p:nvPr/>
        </p:nvSpPr>
        <p:spPr bwMode="auto">
          <a:xfrm>
            <a:off x="2916238" y="4724400"/>
            <a:ext cx="431800" cy="1588"/>
          </a:xfrm>
          <a:prstGeom prst="line">
            <a:avLst/>
          </a:prstGeom>
          <a:noFill/>
          <a:ln w="9360">
            <a:solidFill>
              <a:srgbClr val="000000"/>
            </a:solidFill>
            <a:miter lim="800000"/>
            <a:headEnd/>
            <a:tailEnd/>
          </a:ln>
        </p:spPr>
        <p:txBody>
          <a:bodyPr/>
          <a:lstStyle/>
          <a:p>
            <a:endParaRPr lang="es-ES"/>
          </a:p>
        </p:txBody>
      </p:sp>
      <p:sp>
        <p:nvSpPr>
          <p:cNvPr id="31847" name="Line 102"/>
          <p:cNvSpPr>
            <a:spLocks noChangeShapeType="1"/>
          </p:cNvSpPr>
          <p:nvPr/>
        </p:nvSpPr>
        <p:spPr bwMode="auto">
          <a:xfrm>
            <a:off x="3492500" y="5876925"/>
            <a:ext cx="431800" cy="1588"/>
          </a:xfrm>
          <a:prstGeom prst="line">
            <a:avLst/>
          </a:prstGeom>
          <a:noFill/>
          <a:ln w="9360">
            <a:solidFill>
              <a:srgbClr val="000000"/>
            </a:solidFill>
            <a:miter lim="800000"/>
            <a:headEnd/>
            <a:tailEnd/>
          </a:ln>
        </p:spPr>
        <p:txBody>
          <a:bodyPr/>
          <a:lstStyle/>
          <a:p>
            <a:endParaRPr lang="es-ES"/>
          </a:p>
        </p:txBody>
      </p:sp>
      <p:sp>
        <p:nvSpPr>
          <p:cNvPr id="31848" name="Line 103"/>
          <p:cNvSpPr>
            <a:spLocks noChangeShapeType="1"/>
          </p:cNvSpPr>
          <p:nvPr/>
        </p:nvSpPr>
        <p:spPr bwMode="auto">
          <a:xfrm>
            <a:off x="3492500" y="5300663"/>
            <a:ext cx="431800" cy="1587"/>
          </a:xfrm>
          <a:prstGeom prst="line">
            <a:avLst/>
          </a:prstGeom>
          <a:noFill/>
          <a:ln w="9360">
            <a:solidFill>
              <a:srgbClr val="000000"/>
            </a:solidFill>
            <a:miter lim="800000"/>
            <a:headEnd/>
            <a:tailEnd/>
          </a:ln>
        </p:spPr>
        <p:txBody>
          <a:bodyPr/>
          <a:lstStyle/>
          <a:p>
            <a:endParaRPr lang="es-ES"/>
          </a:p>
        </p:txBody>
      </p:sp>
      <p:sp>
        <p:nvSpPr>
          <p:cNvPr id="31849" name="Line 104"/>
          <p:cNvSpPr>
            <a:spLocks noChangeShapeType="1"/>
          </p:cNvSpPr>
          <p:nvPr/>
        </p:nvSpPr>
        <p:spPr bwMode="auto">
          <a:xfrm>
            <a:off x="3492500" y="4724400"/>
            <a:ext cx="431800" cy="1588"/>
          </a:xfrm>
          <a:prstGeom prst="line">
            <a:avLst/>
          </a:prstGeom>
          <a:noFill/>
          <a:ln w="9360">
            <a:solidFill>
              <a:srgbClr val="000000"/>
            </a:solidFill>
            <a:miter lim="800000"/>
            <a:headEnd/>
            <a:tailEnd/>
          </a:ln>
        </p:spPr>
        <p:txBody>
          <a:bodyPr/>
          <a:lstStyle/>
          <a:p>
            <a:endParaRPr lang="es-ES"/>
          </a:p>
        </p:txBody>
      </p:sp>
      <p:sp>
        <p:nvSpPr>
          <p:cNvPr id="31850" name="Line 105"/>
          <p:cNvSpPr>
            <a:spLocks noChangeShapeType="1"/>
          </p:cNvSpPr>
          <p:nvPr/>
        </p:nvSpPr>
        <p:spPr bwMode="auto">
          <a:xfrm>
            <a:off x="4068763" y="5876925"/>
            <a:ext cx="431800" cy="1588"/>
          </a:xfrm>
          <a:prstGeom prst="line">
            <a:avLst/>
          </a:prstGeom>
          <a:noFill/>
          <a:ln w="9360">
            <a:solidFill>
              <a:srgbClr val="000000"/>
            </a:solidFill>
            <a:miter lim="800000"/>
            <a:headEnd/>
            <a:tailEnd/>
          </a:ln>
        </p:spPr>
        <p:txBody>
          <a:bodyPr/>
          <a:lstStyle/>
          <a:p>
            <a:endParaRPr lang="es-ES"/>
          </a:p>
        </p:txBody>
      </p:sp>
      <p:sp>
        <p:nvSpPr>
          <p:cNvPr id="31851" name="Line 106"/>
          <p:cNvSpPr>
            <a:spLocks noChangeShapeType="1"/>
          </p:cNvSpPr>
          <p:nvPr/>
        </p:nvSpPr>
        <p:spPr bwMode="auto">
          <a:xfrm>
            <a:off x="4645025" y="5876925"/>
            <a:ext cx="431800" cy="1588"/>
          </a:xfrm>
          <a:prstGeom prst="line">
            <a:avLst/>
          </a:prstGeom>
          <a:noFill/>
          <a:ln w="9360">
            <a:solidFill>
              <a:srgbClr val="000000"/>
            </a:solidFill>
            <a:miter lim="800000"/>
            <a:headEnd/>
            <a:tailEnd/>
          </a:ln>
        </p:spPr>
        <p:txBody>
          <a:bodyPr/>
          <a:lstStyle/>
          <a:p>
            <a:endParaRPr lang="es-ES"/>
          </a:p>
        </p:txBody>
      </p:sp>
      <p:sp>
        <p:nvSpPr>
          <p:cNvPr id="31852" name="Line 107"/>
          <p:cNvSpPr>
            <a:spLocks noChangeShapeType="1"/>
          </p:cNvSpPr>
          <p:nvPr/>
        </p:nvSpPr>
        <p:spPr bwMode="auto">
          <a:xfrm>
            <a:off x="5219700" y="5876925"/>
            <a:ext cx="431800" cy="1588"/>
          </a:xfrm>
          <a:prstGeom prst="line">
            <a:avLst/>
          </a:prstGeom>
          <a:noFill/>
          <a:ln w="9360">
            <a:solidFill>
              <a:srgbClr val="000000"/>
            </a:solidFill>
            <a:miter lim="800000"/>
            <a:headEnd/>
            <a:tailEnd/>
          </a:ln>
        </p:spPr>
        <p:txBody>
          <a:bodyPr/>
          <a:lstStyle/>
          <a:p>
            <a:endParaRPr lang="es-ES"/>
          </a:p>
        </p:txBody>
      </p:sp>
      <p:sp>
        <p:nvSpPr>
          <p:cNvPr id="31853" name="Line 108"/>
          <p:cNvSpPr>
            <a:spLocks noChangeShapeType="1"/>
          </p:cNvSpPr>
          <p:nvPr/>
        </p:nvSpPr>
        <p:spPr bwMode="auto">
          <a:xfrm>
            <a:off x="4067175" y="5300663"/>
            <a:ext cx="1584325" cy="1587"/>
          </a:xfrm>
          <a:prstGeom prst="line">
            <a:avLst/>
          </a:prstGeom>
          <a:noFill/>
          <a:ln w="9360">
            <a:solidFill>
              <a:srgbClr val="000000"/>
            </a:solidFill>
            <a:miter lim="800000"/>
            <a:headEnd/>
            <a:tailEnd/>
          </a:ln>
        </p:spPr>
        <p:txBody>
          <a:bodyPr/>
          <a:lstStyle/>
          <a:p>
            <a:endParaRPr lang="es-ES"/>
          </a:p>
        </p:txBody>
      </p:sp>
      <p:sp>
        <p:nvSpPr>
          <p:cNvPr id="31854" name="Line 109"/>
          <p:cNvSpPr>
            <a:spLocks noChangeShapeType="1"/>
          </p:cNvSpPr>
          <p:nvPr/>
        </p:nvSpPr>
        <p:spPr bwMode="auto">
          <a:xfrm>
            <a:off x="5795963" y="5876925"/>
            <a:ext cx="431800" cy="1588"/>
          </a:xfrm>
          <a:prstGeom prst="line">
            <a:avLst/>
          </a:prstGeom>
          <a:noFill/>
          <a:ln w="9360">
            <a:solidFill>
              <a:srgbClr val="000000"/>
            </a:solidFill>
            <a:miter lim="800000"/>
            <a:headEnd/>
            <a:tailEnd/>
          </a:ln>
        </p:spPr>
        <p:txBody>
          <a:bodyPr/>
          <a:lstStyle/>
          <a:p>
            <a:endParaRPr lang="es-ES"/>
          </a:p>
        </p:txBody>
      </p:sp>
      <p:sp>
        <p:nvSpPr>
          <p:cNvPr id="31855" name="Line 110"/>
          <p:cNvSpPr>
            <a:spLocks noChangeShapeType="1"/>
          </p:cNvSpPr>
          <p:nvPr/>
        </p:nvSpPr>
        <p:spPr bwMode="auto">
          <a:xfrm>
            <a:off x="5795963" y="5300663"/>
            <a:ext cx="431800" cy="1587"/>
          </a:xfrm>
          <a:prstGeom prst="line">
            <a:avLst/>
          </a:prstGeom>
          <a:noFill/>
          <a:ln w="9360">
            <a:solidFill>
              <a:srgbClr val="000000"/>
            </a:solidFill>
            <a:miter lim="800000"/>
            <a:headEnd/>
            <a:tailEnd/>
          </a:ln>
        </p:spPr>
        <p:txBody>
          <a:bodyPr/>
          <a:lstStyle/>
          <a:p>
            <a:endParaRPr lang="es-ES"/>
          </a:p>
        </p:txBody>
      </p:sp>
      <p:sp>
        <p:nvSpPr>
          <p:cNvPr id="31856" name="Line 111"/>
          <p:cNvSpPr>
            <a:spLocks noChangeShapeType="1"/>
          </p:cNvSpPr>
          <p:nvPr/>
        </p:nvSpPr>
        <p:spPr bwMode="auto">
          <a:xfrm>
            <a:off x="6372225" y="5876925"/>
            <a:ext cx="431800" cy="1588"/>
          </a:xfrm>
          <a:prstGeom prst="line">
            <a:avLst/>
          </a:prstGeom>
          <a:noFill/>
          <a:ln w="9360">
            <a:solidFill>
              <a:srgbClr val="000000"/>
            </a:solidFill>
            <a:miter lim="800000"/>
            <a:headEnd/>
            <a:tailEnd/>
          </a:ln>
        </p:spPr>
        <p:txBody>
          <a:bodyPr/>
          <a:lstStyle/>
          <a:p>
            <a:endParaRPr lang="es-ES"/>
          </a:p>
        </p:txBody>
      </p:sp>
      <p:sp>
        <p:nvSpPr>
          <p:cNvPr id="31857" name="Line 112"/>
          <p:cNvSpPr>
            <a:spLocks noChangeShapeType="1"/>
          </p:cNvSpPr>
          <p:nvPr/>
        </p:nvSpPr>
        <p:spPr bwMode="auto">
          <a:xfrm>
            <a:off x="6372225" y="5300663"/>
            <a:ext cx="431800" cy="1587"/>
          </a:xfrm>
          <a:prstGeom prst="line">
            <a:avLst/>
          </a:prstGeom>
          <a:noFill/>
          <a:ln w="9360">
            <a:solidFill>
              <a:srgbClr val="000000"/>
            </a:solidFill>
            <a:miter lim="800000"/>
            <a:headEnd/>
            <a:tailEnd/>
          </a:ln>
        </p:spPr>
        <p:txBody>
          <a:bodyPr/>
          <a:lstStyle/>
          <a:p>
            <a:endParaRPr lang="es-ES"/>
          </a:p>
        </p:txBody>
      </p:sp>
      <p:sp>
        <p:nvSpPr>
          <p:cNvPr id="31858" name="Line 113"/>
          <p:cNvSpPr>
            <a:spLocks noChangeShapeType="1"/>
          </p:cNvSpPr>
          <p:nvPr/>
        </p:nvSpPr>
        <p:spPr bwMode="auto">
          <a:xfrm>
            <a:off x="6372225" y="4724400"/>
            <a:ext cx="431800" cy="1588"/>
          </a:xfrm>
          <a:prstGeom prst="line">
            <a:avLst/>
          </a:prstGeom>
          <a:noFill/>
          <a:ln w="9360">
            <a:solidFill>
              <a:srgbClr val="000000"/>
            </a:solidFill>
            <a:miter lim="800000"/>
            <a:headEnd/>
            <a:tailEnd/>
          </a:ln>
        </p:spPr>
        <p:txBody>
          <a:bodyPr/>
          <a:lstStyle/>
          <a:p>
            <a:endParaRPr lang="es-ES"/>
          </a:p>
        </p:txBody>
      </p:sp>
      <p:sp>
        <p:nvSpPr>
          <p:cNvPr id="31859" name="Line 114"/>
          <p:cNvSpPr>
            <a:spLocks noChangeShapeType="1"/>
          </p:cNvSpPr>
          <p:nvPr/>
        </p:nvSpPr>
        <p:spPr bwMode="auto">
          <a:xfrm>
            <a:off x="4068763" y="4149725"/>
            <a:ext cx="431800" cy="1588"/>
          </a:xfrm>
          <a:prstGeom prst="line">
            <a:avLst/>
          </a:prstGeom>
          <a:noFill/>
          <a:ln w="9360">
            <a:solidFill>
              <a:srgbClr val="000000"/>
            </a:solidFill>
            <a:miter lim="800000"/>
            <a:headEnd/>
            <a:tailEnd/>
          </a:ln>
        </p:spPr>
        <p:txBody>
          <a:bodyPr/>
          <a:lstStyle/>
          <a:p>
            <a:endParaRPr lang="es-ES"/>
          </a:p>
        </p:txBody>
      </p:sp>
      <p:sp>
        <p:nvSpPr>
          <p:cNvPr id="31860" name="Line 115"/>
          <p:cNvSpPr>
            <a:spLocks noChangeShapeType="1"/>
          </p:cNvSpPr>
          <p:nvPr/>
        </p:nvSpPr>
        <p:spPr bwMode="auto">
          <a:xfrm>
            <a:off x="4645025" y="4149725"/>
            <a:ext cx="431800" cy="1588"/>
          </a:xfrm>
          <a:prstGeom prst="line">
            <a:avLst/>
          </a:prstGeom>
          <a:noFill/>
          <a:ln w="9360">
            <a:solidFill>
              <a:srgbClr val="000000"/>
            </a:solidFill>
            <a:miter lim="800000"/>
            <a:headEnd/>
            <a:tailEnd/>
          </a:ln>
        </p:spPr>
        <p:txBody>
          <a:bodyPr/>
          <a:lstStyle/>
          <a:p>
            <a:endParaRPr lang="es-ES"/>
          </a:p>
        </p:txBody>
      </p:sp>
      <p:sp>
        <p:nvSpPr>
          <p:cNvPr id="31861" name="Line 116"/>
          <p:cNvSpPr>
            <a:spLocks noChangeShapeType="1"/>
          </p:cNvSpPr>
          <p:nvPr/>
        </p:nvSpPr>
        <p:spPr bwMode="auto">
          <a:xfrm>
            <a:off x="4645025" y="3573463"/>
            <a:ext cx="431800" cy="1587"/>
          </a:xfrm>
          <a:prstGeom prst="line">
            <a:avLst/>
          </a:prstGeom>
          <a:noFill/>
          <a:ln w="9360">
            <a:solidFill>
              <a:srgbClr val="000000"/>
            </a:solidFill>
            <a:miter lim="800000"/>
            <a:headEnd/>
            <a:tailEnd/>
          </a:ln>
        </p:spPr>
        <p:txBody>
          <a:bodyPr/>
          <a:lstStyle/>
          <a:p>
            <a:endParaRPr lang="es-ES"/>
          </a:p>
        </p:txBody>
      </p:sp>
      <p:sp>
        <p:nvSpPr>
          <p:cNvPr id="31862" name="Line 117"/>
          <p:cNvSpPr>
            <a:spLocks noChangeShapeType="1"/>
          </p:cNvSpPr>
          <p:nvPr/>
        </p:nvSpPr>
        <p:spPr bwMode="auto">
          <a:xfrm>
            <a:off x="4645025" y="2997200"/>
            <a:ext cx="1006475" cy="1588"/>
          </a:xfrm>
          <a:prstGeom prst="line">
            <a:avLst/>
          </a:prstGeom>
          <a:noFill/>
          <a:ln w="9360">
            <a:solidFill>
              <a:srgbClr val="000000"/>
            </a:solidFill>
            <a:miter lim="800000"/>
            <a:headEnd/>
            <a:tailEnd/>
          </a:ln>
        </p:spPr>
        <p:txBody>
          <a:bodyPr/>
          <a:lstStyle/>
          <a:p>
            <a:endParaRPr lang="es-ES"/>
          </a:p>
        </p:txBody>
      </p:sp>
      <p:sp>
        <p:nvSpPr>
          <p:cNvPr id="31863" name="Line 118"/>
          <p:cNvSpPr>
            <a:spLocks noChangeShapeType="1"/>
          </p:cNvSpPr>
          <p:nvPr/>
        </p:nvSpPr>
        <p:spPr bwMode="auto">
          <a:xfrm>
            <a:off x="5219700" y="4149725"/>
            <a:ext cx="431800" cy="1588"/>
          </a:xfrm>
          <a:prstGeom prst="line">
            <a:avLst/>
          </a:prstGeom>
          <a:noFill/>
          <a:ln w="9360">
            <a:solidFill>
              <a:srgbClr val="000000"/>
            </a:solidFill>
            <a:miter lim="800000"/>
            <a:headEnd/>
            <a:tailEnd/>
          </a:ln>
        </p:spPr>
        <p:txBody>
          <a:bodyPr/>
          <a:lstStyle/>
          <a:p>
            <a:endParaRPr lang="es-ES"/>
          </a:p>
        </p:txBody>
      </p:sp>
      <p:sp>
        <p:nvSpPr>
          <p:cNvPr id="31864" name="Line 119"/>
          <p:cNvSpPr>
            <a:spLocks noChangeShapeType="1"/>
          </p:cNvSpPr>
          <p:nvPr/>
        </p:nvSpPr>
        <p:spPr bwMode="auto">
          <a:xfrm>
            <a:off x="5219700" y="3573463"/>
            <a:ext cx="431800" cy="1587"/>
          </a:xfrm>
          <a:prstGeom prst="line">
            <a:avLst/>
          </a:prstGeom>
          <a:noFill/>
          <a:ln w="9360">
            <a:solidFill>
              <a:srgbClr val="000000"/>
            </a:solidFill>
            <a:miter lim="800000"/>
            <a:headEnd/>
            <a:tailEnd/>
          </a:ln>
        </p:spPr>
        <p:txBody>
          <a:bodyPr/>
          <a:lstStyle/>
          <a:p>
            <a:endParaRPr lang="es-ES"/>
          </a:p>
        </p:txBody>
      </p:sp>
      <p:sp>
        <p:nvSpPr>
          <p:cNvPr id="31865" name="Line 120"/>
          <p:cNvSpPr>
            <a:spLocks noChangeShapeType="1"/>
          </p:cNvSpPr>
          <p:nvPr/>
        </p:nvSpPr>
        <p:spPr bwMode="auto">
          <a:xfrm>
            <a:off x="5795963" y="4149725"/>
            <a:ext cx="431800" cy="1588"/>
          </a:xfrm>
          <a:prstGeom prst="line">
            <a:avLst/>
          </a:prstGeom>
          <a:noFill/>
          <a:ln w="9360">
            <a:solidFill>
              <a:srgbClr val="000000"/>
            </a:solidFill>
            <a:miter lim="800000"/>
            <a:headEnd/>
            <a:tailEnd/>
          </a:ln>
        </p:spPr>
        <p:txBody>
          <a:bodyPr/>
          <a:lstStyle/>
          <a:p>
            <a:endParaRPr lang="es-ES"/>
          </a:p>
        </p:txBody>
      </p:sp>
      <p:sp>
        <p:nvSpPr>
          <p:cNvPr id="31866" name="Line 121"/>
          <p:cNvSpPr>
            <a:spLocks noChangeShapeType="1"/>
          </p:cNvSpPr>
          <p:nvPr/>
        </p:nvSpPr>
        <p:spPr bwMode="auto">
          <a:xfrm>
            <a:off x="5795963" y="3573463"/>
            <a:ext cx="431800" cy="1587"/>
          </a:xfrm>
          <a:prstGeom prst="line">
            <a:avLst/>
          </a:prstGeom>
          <a:noFill/>
          <a:ln w="9360">
            <a:solidFill>
              <a:srgbClr val="000000"/>
            </a:solidFill>
            <a:miter lim="800000"/>
            <a:headEnd/>
            <a:tailEnd/>
          </a:ln>
        </p:spPr>
        <p:txBody>
          <a:bodyPr/>
          <a:lstStyle/>
          <a:p>
            <a:endParaRPr lang="es-ES"/>
          </a:p>
        </p:txBody>
      </p:sp>
      <p:sp>
        <p:nvSpPr>
          <p:cNvPr id="31867" name="Line 122"/>
          <p:cNvSpPr>
            <a:spLocks noChangeShapeType="1"/>
          </p:cNvSpPr>
          <p:nvPr/>
        </p:nvSpPr>
        <p:spPr bwMode="auto">
          <a:xfrm>
            <a:off x="5795963" y="2997200"/>
            <a:ext cx="431800" cy="1588"/>
          </a:xfrm>
          <a:prstGeom prst="line">
            <a:avLst/>
          </a:prstGeom>
          <a:noFill/>
          <a:ln w="9360">
            <a:solidFill>
              <a:srgbClr val="000000"/>
            </a:solidFill>
            <a:miter lim="800000"/>
            <a:headEnd/>
            <a:tailEnd/>
          </a:ln>
        </p:spPr>
        <p:txBody>
          <a:bodyPr/>
          <a:lstStyle/>
          <a:p>
            <a:endParaRPr lang="es-ES"/>
          </a:p>
        </p:txBody>
      </p:sp>
      <p:sp>
        <p:nvSpPr>
          <p:cNvPr id="31868" name="Line 123"/>
          <p:cNvSpPr>
            <a:spLocks noChangeShapeType="1"/>
          </p:cNvSpPr>
          <p:nvPr/>
        </p:nvSpPr>
        <p:spPr bwMode="auto">
          <a:xfrm>
            <a:off x="6372225" y="4149725"/>
            <a:ext cx="431800" cy="1588"/>
          </a:xfrm>
          <a:prstGeom prst="line">
            <a:avLst/>
          </a:prstGeom>
          <a:noFill/>
          <a:ln w="9360">
            <a:solidFill>
              <a:srgbClr val="000000"/>
            </a:solidFill>
            <a:miter lim="800000"/>
            <a:headEnd/>
            <a:tailEnd/>
          </a:ln>
        </p:spPr>
        <p:txBody>
          <a:bodyPr/>
          <a:lstStyle/>
          <a:p>
            <a:endParaRPr lang="es-ES"/>
          </a:p>
        </p:txBody>
      </p:sp>
      <p:sp>
        <p:nvSpPr>
          <p:cNvPr id="31869" name="Line 124"/>
          <p:cNvSpPr>
            <a:spLocks noChangeShapeType="1"/>
          </p:cNvSpPr>
          <p:nvPr/>
        </p:nvSpPr>
        <p:spPr bwMode="auto">
          <a:xfrm>
            <a:off x="6372225" y="3573463"/>
            <a:ext cx="431800" cy="1587"/>
          </a:xfrm>
          <a:prstGeom prst="line">
            <a:avLst/>
          </a:prstGeom>
          <a:noFill/>
          <a:ln w="9360">
            <a:solidFill>
              <a:srgbClr val="000000"/>
            </a:solidFill>
            <a:miter lim="800000"/>
            <a:headEnd/>
            <a:tailEnd/>
          </a:ln>
        </p:spPr>
        <p:txBody>
          <a:bodyPr/>
          <a:lstStyle/>
          <a:p>
            <a:endParaRPr lang="es-ES"/>
          </a:p>
        </p:txBody>
      </p:sp>
      <p:sp>
        <p:nvSpPr>
          <p:cNvPr id="31870" name="Line 125"/>
          <p:cNvSpPr>
            <a:spLocks noChangeShapeType="1"/>
          </p:cNvSpPr>
          <p:nvPr/>
        </p:nvSpPr>
        <p:spPr bwMode="auto">
          <a:xfrm>
            <a:off x="6372225" y="2997200"/>
            <a:ext cx="431800" cy="1588"/>
          </a:xfrm>
          <a:prstGeom prst="line">
            <a:avLst/>
          </a:prstGeom>
          <a:noFill/>
          <a:ln w="9360">
            <a:solidFill>
              <a:srgbClr val="000000"/>
            </a:solidFill>
            <a:miter lim="800000"/>
            <a:headEnd/>
            <a:tailEnd/>
          </a:ln>
        </p:spPr>
        <p:txBody>
          <a:bodyPr/>
          <a:lstStyle/>
          <a:p>
            <a:endParaRPr lang="es-ES"/>
          </a:p>
        </p:txBody>
      </p:sp>
      <p:sp>
        <p:nvSpPr>
          <p:cNvPr id="31871" name="Line 126"/>
          <p:cNvSpPr>
            <a:spLocks noChangeShapeType="1"/>
          </p:cNvSpPr>
          <p:nvPr/>
        </p:nvSpPr>
        <p:spPr bwMode="auto">
          <a:xfrm>
            <a:off x="6372225" y="2420938"/>
            <a:ext cx="431800" cy="1587"/>
          </a:xfrm>
          <a:prstGeom prst="line">
            <a:avLst/>
          </a:prstGeom>
          <a:noFill/>
          <a:ln w="9360">
            <a:solidFill>
              <a:srgbClr val="000000"/>
            </a:solidFill>
            <a:miter lim="800000"/>
            <a:headEnd/>
            <a:tailEnd/>
          </a:ln>
        </p:spPr>
        <p:txBody>
          <a:bodyPr/>
          <a:lstStyle/>
          <a:p>
            <a:endParaRPr lang="es-ES"/>
          </a:p>
        </p:txBody>
      </p:sp>
      <p:sp>
        <p:nvSpPr>
          <p:cNvPr id="31872" name="Line 127"/>
          <p:cNvSpPr>
            <a:spLocks noChangeShapeType="1"/>
          </p:cNvSpPr>
          <p:nvPr/>
        </p:nvSpPr>
        <p:spPr bwMode="auto">
          <a:xfrm>
            <a:off x="6372225" y="1844675"/>
            <a:ext cx="431800" cy="1588"/>
          </a:xfrm>
          <a:prstGeom prst="line">
            <a:avLst/>
          </a:prstGeom>
          <a:noFill/>
          <a:ln w="9360">
            <a:solidFill>
              <a:srgbClr val="000000"/>
            </a:solidFill>
            <a:miter lim="800000"/>
            <a:headEnd/>
            <a:tailEnd/>
          </a:ln>
        </p:spPr>
        <p:txBody>
          <a:bodyPr/>
          <a:lstStyle/>
          <a:p>
            <a:endParaRPr lang="es-ES"/>
          </a:p>
        </p:txBody>
      </p:sp>
      <p:sp>
        <p:nvSpPr>
          <p:cNvPr id="31873" name="Line 128"/>
          <p:cNvSpPr>
            <a:spLocks noChangeShapeType="1"/>
          </p:cNvSpPr>
          <p:nvPr/>
        </p:nvSpPr>
        <p:spPr bwMode="auto">
          <a:xfrm>
            <a:off x="5795963" y="1844675"/>
            <a:ext cx="431800" cy="1588"/>
          </a:xfrm>
          <a:prstGeom prst="line">
            <a:avLst/>
          </a:prstGeom>
          <a:noFill/>
          <a:ln w="9360">
            <a:solidFill>
              <a:srgbClr val="000000"/>
            </a:solidFill>
            <a:miter lim="800000"/>
            <a:headEnd/>
            <a:tailEnd/>
          </a:ln>
        </p:spPr>
        <p:txBody>
          <a:bodyPr/>
          <a:lstStyle/>
          <a:p>
            <a:endParaRPr lang="es-ES"/>
          </a:p>
        </p:txBody>
      </p:sp>
      <p:sp>
        <p:nvSpPr>
          <p:cNvPr id="31874" name="Line 129"/>
          <p:cNvSpPr>
            <a:spLocks noChangeShapeType="1"/>
          </p:cNvSpPr>
          <p:nvPr/>
        </p:nvSpPr>
        <p:spPr bwMode="auto">
          <a:xfrm>
            <a:off x="5219700" y="1844675"/>
            <a:ext cx="431800" cy="1588"/>
          </a:xfrm>
          <a:prstGeom prst="line">
            <a:avLst/>
          </a:prstGeom>
          <a:noFill/>
          <a:ln w="9360">
            <a:solidFill>
              <a:srgbClr val="000000"/>
            </a:solidFill>
            <a:miter lim="800000"/>
            <a:headEnd/>
            <a:tailEnd/>
          </a:ln>
        </p:spPr>
        <p:txBody>
          <a:bodyPr/>
          <a:lstStyle/>
          <a:p>
            <a:endParaRPr lang="es-ES"/>
          </a:p>
        </p:txBody>
      </p:sp>
      <p:sp>
        <p:nvSpPr>
          <p:cNvPr id="31875" name="Line 130"/>
          <p:cNvSpPr>
            <a:spLocks noChangeShapeType="1"/>
          </p:cNvSpPr>
          <p:nvPr/>
        </p:nvSpPr>
        <p:spPr bwMode="auto">
          <a:xfrm>
            <a:off x="4645025" y="1844675"/>
            <a:ext cx="431800" cy="1588"/>
          </a:xfrm>
          <a:prstGeom prst="line">
            <a:avLst/>
          </a:prstGeom>
          <a:noFill/>
          <a:ln w="9360">
            <a:solidFill>
              <a:srgbClr val="000000"/>
            </a:solidFill>
            <a:miter lim="800000"/>
            <a:headEnd/>
            <a:tailEnd/>
          </a:ln>
        </p:spPr>
        <p:txBody>
          <a:bodyPr/>
          <a:lstStyle/>
          <a:p>
            <a:endParaRPr lang="es-ES"/>
          </a:p>
        </p:txBody>
      </p:sp>
      <p:sp>
        <p:nvSpPr>
          <p:cNvPr id="31876" name="Line 131"/>
          <p:cNvSpPr>
            <a:spLocks noChangeShapeType="1"/>
          </p:cNvSpPr>
          <p:nvPr/>
        </p:nvSpPr>
        <p:spPr bwMode="auto">
          <a:xfrm>
            <a:off x="4067175" y="2420938"/>
            <a:ext cx="431800" cy="1587"/>
          </a:xfrm>
          <a:prstGeom prst="line">
            <a:avLst/>
          </a:prstGeom>
          <a:noFill/>
          <a:ln w="9360">
            <a:solidFill>
              <a:srgbClr val="000000"/>
            </a:solidFill>
            <a:miter lim="800000"/>
            <a:headEnd/>
            <a:tailEnd/>
          </a:ln>
        </p:spPr>
        <p:txBody>
          <a:bodyPr/>
          <a:lstStyle/>
          <a:p>
            <a:endParaRPr lang="es-ES"/>
          </a:p>
        </p:txBody>
      </p:sp>
      <p:sp>
        <p:nvSpPr>
          <p:cNvPr id="31877" name="Line 132"/>
          <p:cNvSpPr>
            <a:spLocks noChangeShapeType="1"/>
          </p:cNvSpPr>
          <p:nvPr/>
        </p:nvSpPr>
        <p:spPr bwMode="auto">
          <a:xfrm>
            <a:off x="4067175" y="1844675"/>
            <a:ext cx="431800" cy="1588"/>
          </a:xfrm>
          <a:prstGeom prst="line">
            <a:avLst/>
          </a:prstGeom>
          <a:noFill/>
          <a:ln w="9360">
            <a:solidFill>
              <a:srgbClr val="000000"/>
            </a:solidFill>
            <a:miter lim="800000"/>
            <a:headEnd/>
            <a:tailEnd/>
          </a:ln>
        </p:spPr>
        <p:txBody>
          <a:bodyPr/>
          <a:lstStyle/>
          <a:p>
            <a:endParaRPr lang="es-ES"/>
          </a:p>
        </p:txBody>
      </p:sp>
      <p:sp>
        <p:nvSpPr>
          <p:cNvPr id="31878" name="Line 133"/>
          <p:cNvSpPr>
            <a:spLocks noChangeShapeType="1"/>
          </p:cNvSpPr>
          <p:nvPr/>
        </p:nvSpPr>
        <p:spPr bwMode="auto">
          <a:xfrm>
            <a:off x="3492500" y="2420938"/>
            <a:ext cx="431800" cy="1587"/>
          </a:xfrm>
          <a:prstGeom prst="line">
            <a:avLst/>
          </a:prstGeom>
          <a:noFill/>
          <a:ln w="9360">
            <a:solidFill>
              <a:srgbClr val="000000"/>
            </a:solidFill>
            <a:miter lim="800000"/>
            <a:headEnd/>
            <a:tailEnd/>
          </a:ln>
        </p:spPr>
        <p:txBody>
          <a:bodyPr/>
          <a:lstStyle/>
          <a:p>
            <a:endParaRPr lang="es-ES"/>
          </a:p>
        </p:txBody>
      </p:sp>
      <p:sp>
        <p:nvSpPr>
          <p:cNvPr id="31879" name="Line 134"/>
          <p:cNvSpPr>
            <a:spLocks noChangeShapeType="1"/>
          </p:cNvSpPr>
          <p:nvPr/>
        </p:nvSpPr>
        <p:spPr bwMode="auto">
          <a:xfrm flipV="1">
            <a:off x="2843213" y="5370513"/>
            <a:ext cx="1587" cy="438150"/>
          </a:xfrm>
          <a:prstGeom prst="line">
            <a:avLst/>
          </a:prstGeom>
          <a:noFill/>
          <a:ln w="9360">
            <a:solidFill>
              <a:srgbClr val="000000"/>
            </a:solidFill>
            <a:miter lim="800000"/>
            <a:headEnd/>
            <a:tailEnd/>
          </a:ln>
        </p:spPr>
        <p:txBody>
          <a:bodyPr/>
          <a:lstStyle/>
          <a:p>
            <a:endParaRPr lang="es-ES"/>
          </a:p>
        </p:txBody>
      </p:sp>
      <p:sp>
        <p:nvSpPr>
          <p:cNvPr id="31880" name="Line 135"/>
          <p:cNvSpPr>
            <a:spLocks noChangeShapeType="1"/>
          </p:cNvSpPr>
          <p:nvPr/>
        </p:nvSpPr>
        <p:spPr bwMode="auto">
          <a:xfrm flipV="1">
            <a:off x="2843213" y="4794250"/>
            <a:ext cx="1587" cy="438150"/>
          </a:xfrm>
          <a:prstGeom prst="line">
            <a:avLst/>
          </a:prstGeom>
          <a:noFill/>
          <a:ln w="9360">
            <a:solidFill>
              <a:srgbClr val="000000"/>
            </a:solidFill>
            <a:miter lim="800000"/>
            <a:headEnd/>
            <a:tailEnd/>
          </a:ln>
        </p:spPr>
        <p:txBody>
          <a:bodyPr/>
          <a:lstStyle/>
          <a:p>
            <a:endParaRPr lang="es-ES"/>
          </a:p>
        </p:txBody>
      </p:sp>
      <p:sp>
        <p:nvSpPr>
          <p:cNvPr id="31881" name="Line 136"/>
          <p:cNvSpPr>
            <a:spLocks noChangeShapeType="1"/>
          </p:cNvSpPr>
          <p:nvPr/>
        </p:nvSpPr>
        <p:spPr bwMode="auto">
          <a:xfrm flipV="1">
            <a:off x="2843213" y="4217988"/>
            <a:ext cx="1587" cy="438150"/>
          </a:xfrm>
          <a:prstGeom prst="line">
            <a:avLst/>
          </a:prstGeom>
          <a:noFill/>
          <a:ln w="9360">
            <a:solidFill>
              <a:srgbClr val="000000"/>
            </a:solidFill>
            <a:miter lim="800000"/>
            <a:headEnd/>
            <a:tailEnd/>
          </a:ln>
        </p:spPr>
        <p:txBody>
          <a:bodyPr/>
          <a:lstStyle/>
          <a:p>
            <a:endParaRPr lang="es-ES"/>
          </a:p>
        </p:txBody>
      </p:sp>
      <p:sp>
        <p:nvSpPr>
          <p:cNvPr id="31882" name="Line 137"/>
          <p:cNvSpPr>
            <a:spLocks noChangeShapeType="1"/>
          </p:cNvSpPr>
          <p:nvPr/>
        </p:nvSpPr>
        <p:spPr bwMode="auto">
          <a:xfrm flipV="1">
            <a:off x="2843213" y="3641725"/>
            <a:ext cx="1587" cy="438150"/>
          </a:xfrm>
          <a:prstGeom prst="line">
            <a:avLst/>
          </a:prstGeom>
          <a:noFill/>
          <a:ln w="9360">
            <a:solidFill>
              <a:srgbClr val="000000"/>
            </a:solidFill>
            <a:miter lim="800000"/>
            <a:headEnd/>
            <a:tailEnd/>
          </a:ln>
        </p:spPr>
        <p:txBody>
          <a:bodyPr/>
          <a:lstStyle/>
          <a:p>
            <a:endParaRPr lang="es-ES"/>
          </a:p>
        </p:txBody>
      </p:sp>
      <p:sp>
        <p:nvSpPr>
          <p:cNvPr id="31883" name="Line 138"/>
          <p:cNvSpPr>
            <a:spLocks noChangeShapeType="1"/>
          </p:cNvSpPr>
          <p:nvPr/>
        </p:nvSpPr>
        <p:spPr bwMode="auto">
          <a:xfrm flipV="1">
            <a:off x="2843213" y="3065463"/>
            <a:ext cx="1587" cy="438150"/>
          </a:xfrm>
          <a:prstGeom prst="line">
            <a:avLst/>
          </a:prstGeom>
          <a:noFill/>
          <a:ln w="9360">
            <a:solidFill>
              <a:srgbClr val="000000"/>
            </a:solidFill>
            <a:miter lim="800000"/>
            <a:headEnd/>
            <a:tailEnd/>
          </a:ln>
        </p:spPr>
        <p:txBody>
          <a:bodyPr/>
          <a:lstStyle/>
          <a:p>
            <a:endParaRPr lang="es-ES"/>
          </a:p>
        </p:txBody>
      </p:sp>
      <p:sp>
        <p:nvSpPr>
          <p:cNvPr id="31884" name="Line 139"/>
          <p:cNvSpPr>
            <a:spLocks noChangeShapeType="1"/>
          </p:cNvSpPr>
          <p:nvPr/>
        </p:nvSpPr>
        <p:spPr bwMode="auto">
          <a:xfrm flipV="1">
            <a:off x="3419475" y="5370513"/>
            <a:ext cx="1588" cy="438150"/>
          </a:xfrm>
          <a:prstGeom prst="line">
            <a:avLst/>
          </a:prstGeom>
          <a:noFill/>
          <a:ln w="9360">
            <a:solidFill>
              <a:srgbClr val="000000"/>
            </a:solidFill>
            <a:miter lim="800000"/>
            <a:headEnd/>
            <a:tailEnd/>
          </a:ln>
        </p:spPr>
        <p:txBody>
          <a:bodyPr/>
          <a:lstStyle/>
          <a:p>
            <a:endParaRPr lang="es-ES"/>
          </a:p>
        </p:txBody>
      </p:sp>
      <p:sp>
        <p:nvSpPr>
          <p:cNvPr id="31885" name="Line 140"/>
          <p:cNvSpPr>
            <a:spLocks noChangeShapeType="1"/>
          </p:cNvSpPr>
          <p:nvPr/>
        </p:nvSpPr>
        <p:spPr bwMode="auto">
          <a:xfrm flipV="1">
            <a:off x="3419475" y="4794250"/>
            <a:ext cx="1588" cy="438150"/>
          </a:xfrm>
          <a:prstGeom prst="line">
            <a:avLst/>
          </a:prstGeom>
          <a:noFill/>
          <a:ln w="9360">
            <a:solidFill>
              <a:srgbClr val="000000"/>
            </a:solidFill>
            <a:miter lim="800000"/>
            <a:headEnd/>
            <a:tailEnd/>
          </a:ln>
        </p:spPr>
        <p:txBody>
          <a:bodyPr/>
          <a:lstStyle/>
          <a:p>
            <a:endParaRPr lang="es-ES"/>
          </a:p>
        </p:txBody>
      </p:sp>
      <p:sp>
        <p:nvSpPr>
          <p:cNvPr id="31886" name="Line 141"/>
          <p:cNvSpPr>
            <a:spLocks noChangeShapeType="1"/>
          </p:cNvSpPr>
          <p:nvPr/>
        </p:nvSpPr>
        <p:spPr bwMode="auto">
          <a:xfrm flipV="1">
            <a:off x="3995738" y="4794250"/>
            <a:ext cx="1587" cy="438150"/>
          </a:xfrm>
          <a:prstGeom prst="line">
            <a:avLst/>
          </a:prstGeom>
          <a:noFill/>
          <a:ln w="9360">
            <a:solidFill>
              <a:srgbClr val="000000"/>
            </a:solidFill>
            <a:miter lim="800000"/>
            <a:headEnd/>
            <a:tailEnd/>
          </a:ln>
        </p:spPr>
        <p:txBody>
          <a:bodyPr/>
          <a:lstStyle/>
          <a:p>
            <a:endParaRPr lang="es-ES"/>
          </a:p>
        </p:txBody>
      </p:sp>
      <p:sp>
        <p:nvSpPr>
          <p:cNvPr id="31887" name="Line 142"/>
          <p:cNvSpPr>
            <a:spLocks noChangeShapeType="1"/>
          </p:cNvSpPr>
          <p:nvPr/>
        </p:nvSpPr>
        <p:spPr bwMode="auto">
          <a:xfrm flipV="1">
            <a:off x="3995738" y="5370513"/>
            <a:ext cx="1587" cy="438150"/>
          </a:xfrm>
          <a:prstGeom prst="line">
            <a:avLst/>
          </a:prstGeom>
          <a:noFill/>
          <a:ln w="9360">
            <a:solidFill>
              <a:srgbClr val="000000"/>
            </a:solidFill>
            <a:miter lim="800000"/>
            <a:headEnd/>
            <a:tailEnd/>
          </a:ln>
        </p:spPr>
        <p:txBody>
          <a:bodyPr/>
          <a:lstStyle/>
          <a:p>
            <a:endParaRPr lang="es-ES"/>
          </a:p>
        </p:txBody>
      </p:sp>
      <p:sp>
        <p:nvSpPr>
          <p:cNvPr id="31888" name="Line 143"/>
          <p:cNvSpPr>
            <a:spLocks noChangeShapeType="1"/>
          </p:cNvSpPr>
          <p:nvPr/>
        </p:nvSpPr>
        <p:spPr bwMode="auto">
          <a:xfrm flipV="1">
            <a:off x="5724525" y="5370513"/>
            <a:ext cx="1588" cy="438150"/>
          </a:xfrm>
          <a:prstGeom prst="line">
            <a:avLst/>
          </a:prstGeom>
          <a:noFill/>
          <a:ln w="9360">
            <a:solidFill>
              <a:srgbClr val="000000"/>
            </a:solidFill>
            <a:miter lim="800000"/>
            <a:headEnd/>
            <a:tailEnd/>
          </a:ln>
        </p:spPr>
        <p:txBody>
          <a:bodyPr/>
          <a:lstStyle/>
          <a:p>
            <a:endParaRPr lang="es-ES"/>
          </a:p>
        </p:txBody>
      </p:sp>
      <p:sp>
        <p:nvSpPr>
          <p:cNvPr id="31889" name="Line 144"/>
          <p:cNvSpPr>
            <a:spLocks noChangeShapeType="1"/>
          </p:cNvSpPr>
          <p:nvPr/>
        </p:nvSpPr>
        <p:spPr bwMode="auto">
          <a:xfrm flipV="1">
            <a:off x="6300788" y="5370513"/>
            <a:ext cx="1587" cy="438150"/>
          </a:xfrm>
          <a:prstGeom prst="line">
            <a:avLst/>
          </a:prstGeom>
          <a:noFill/>
          <a:ln w="9360">
            <a:solidFill>
              <a:srgbClr val="000000"/>
            </a:solidFill>
            <a:miter lim="800000"/>
            <a:headEnd/>
            <a:tailEnd/>
          </a:ln>
        </p:spPr>
        <p:txBody>
          <a:bodyPr/>
          <a:lstStyle/>
          <a:p>
            <a:endParaRPr lang="es-ES"/>
          </a:p>
        </p:txBody>
      </p:sp>
      <p:sp>
        <p:nvSpPr>
          <p:cNvPr id="31890" name="Line 145"/>
          <p:cNvSpPr>
            <a:spLocks noChangeShapeType="1"/>
          </p:cNvSpPr>
          <p:nvPr/>
        </p:nvSpPr>
        <p:spPr bwMode="auto">
          <a:xfrm flipV="1">
            <a:off x="6877050" y="5370513"/>
            <a:ext cx="1588" cy="438150"/>
          </a:xfrm>
          <a:prstGeom prst="line">
            <a:avLst/>
          </a:prstGeom>
          <a:noFill/>
          <a:ln w="9360">
            <a:solidFill>
              <a:srgbClr val="000000"/>
            </a:solidFill>
            <a:miter lim="800000"/>
            <a:headEnd/>
            <a:tailEnd/>
          </a:ln>
        </p:spPr>
        <p:txBody>
          <a:bodyPr/>
          <a:lstStyle/>
          <a:p>
            <a:endParaRPr lang="es-ES"/>
          </a:p>
        </p:txBody>
      </p:sp>
      <p:sp>
        <p:nvSpPr>
          <p:cNvPr id="31891" name="Line 146"/>
          <p:cNvSpPr>
            <a:spLocks noChangeShapeType="1"/>
          </p:cNvSpPr>
          <p:nvPr/>
        </p:nvSpPr>
        <p:spPr bwMode="auto">
          <a:xfrm flipV="1">
            <a:off x="6300788" y="4794250"/>
            <a:ext cx="1587" cy="438150"/>
          </a:xfrm>
          <a:prstGeom prst="line">
            <a:avLst/>
          </a:prstGeom>
          <a:noFill/>
          <a:ln w="9360">
            <a:solidFill>
              <a:srgbClr val="000000"/>
            </a:solidFill>
            <a:miter lim="800000"/>
            <a:headEnd/>
            <a:tailEnd/>
          </a:ln>
        </p:spPr>
        <p:txBody>
          <a:bodyPr/>
          <a:lstStyle/>
          <a:p>
            <a:endParaRPr lang="es-ES"/>
          </a:p>
        </p:txBody>
      </p:sp>
      <p:sp>
        <p:nvSpPr>
          <p:cNvPr id="31892" name="Line 147"/>
          <p:cNvSpPr>
            <a:spLocks noChangeShapeType="1"/>
          </p:cNvSpPr>
          <p:nvPr/>
        </p:nvSpPr>
        <p:spPr bwMode="auto">
          <a:xfrm flipV="1">
            <a:off x="6877050" y="4794250"/>
            <a:ext cx="1588" cy="438150"/>
          </a:xfrm>
          <a:prstGeom prst="line">
            <a:avLst/>
          </a:prstGeom>
          <a:noFill/>
          <a:ln w="9360">
            <a:solidFill>
              <a:srgbClr val="000000"/>
            </a:solidFill>
            <a:miter lim="800000"/>
            <a:headEnd/>
            <a:tailEnd/>
          </a:ln>
        </p:spPr>
        <p:txBody>
          <a:bodyPr/>
          <a:lstStyle/>
          <a:p>
            <a:endParaRPr lang="es-ES"/>
          </a:p>
        </p:txBody>
      </p:sp>
      <p:sp>
        <p:nvSpPr>
          <p:cNvPr id="31893" name="Line 148"/>
          <p:cNvSpPr>
            <a:spLocks noChangeShapeType="1"/>
          </p:cNvSpPr>
          <p:nvPr/>
        </p:nvSpPr>
        <p:spPr bwMode="auto">
          <a:xfrm flipV="1">
            <a:off x="3995738" y="4217988"/>
            <a:ext cx="1587" cy="438150"/>
          </a:xfrm>
          <a:prstGeom prst="line">
            <a:avLst/>
          </a:prstGeom>
          <a:noFill/>
          <a:ln w="9360">
            <a:solidFill>
              <a:srgbClr val="000000"/>
            </a:solidFill>
            <a:miter lim="800000"/>
            <a:headEnd/>
            <a:tailEnd/>
          </a:ln>
        </p:spPr>
        <p:txBody>
          <a:bodyPr/>
          <a:lstStyle/>
          <a:p>
            <a:endParaRPr lang="es-ES"/>
          </a:p>
        </p:txBody>
      </p:sp>
      <p:sp>
        <p:nvSpPr>
          <p:cNvPr id="31894" name="Line 149"/>
          <p:cNvSpPr>
            <a:spLocks noChangeShapeType="1"/>
          </p:cNvSpPr>
          <p:nvPr/>
        </p:nvSpPr>
        <p:spPr bwMode="auto">
          <a:xfrm flipV="1">
            <a:off x="4572000" y="3641725"/>
            <a:ext cx="1588" cy="438150"/>
          </a:xfrm>
          <a:prstGeom prst="line">
            <a:avLst/>
          </a:prstGeom>
          <a:noFill/>
          <a:ln w="9360">
            <a:solidFill>
              <a:srgbClr val="000000"/>
            </a:solidFill>
            <a:miter lim="800000"/>
            <a:headEnd/>
            <a:tailEnd/>
          </a:ln>
        </p:spPr>
        <p:txBody>
          <a:bodyPr/>
          <a:lstStyle/>
          <a:p>
            <a:endParaRPr lang="es-ES"/>
          </a:p>
        </p:txBody>
      </p:sp>
      <p:sp>
        <p:nvSpPr>
          <p:cNvPr id="31895" name="Line 150"/>
          <p:cNvSpPr>
            <a:spLocks noChangeShapeType="1"/>
          </p:cNvSpPr>
          <p:nvPr/>
        </p:nvSpPr>
        <p:spPr bwMode="auto">
          <a:xfrm flipV="1">
            <a:off x="4572000" y="3065463"/>
            <a:ext cx="1588" cy="438150"/>
          </a:xfrm>
          <a:prstGeom prst="line">
            <a:avLst/>
          </a:prstGeom>
          <a:noFill/>
          <a:ln w="9360">
            <a:solidFill>
              <a:srgbClr val="000000"/>
            </a:solidFill>
            <a:miter lim="800000"/>
            <a:headEnd/>
            <a:tailEnd/>
          </a:ln>
        </p:spPr>
        <p:txBody>
          <a:bodyPr/>
          <a:lstStyle/>
          <a:p>
            <a:endParaRPr lang="es-ES"/>
          </a:p>
        </p:txBody>
      </p:sp>
      <p:sp>
        <p:nvSpPr>
          <p:cNvPr id="31896" name="Line 151"/>
          <p:cNvSpPr>
            <a:spLocks noChangeShapeType="1"/>
          </p:cNvSpPr>
          <p:nvPr/>
        </p:nvSpPr>
        <p:spPr bwMode="auto">
          <a:xfrm flipV="1">
            <a:off x="4572000" y="2489200"/>
            <a:ext cx="1588" cy="438150"/>
          </a:xfrm>
          <a:prstGeom prst="line">
            <a:avLst/>
          </a:prstGeom>
          <a:noFill/>
          <a:ln w="9360">
            <a:solidFill>
              <a:srgbClr val="000000"/>
            </a:solidFill>
            <a:miter lim="800000"/>
            <a:headEnd/>
            <a:tailEnd/>
          </a:ln>
        </p:spPr>
        <p:txBody>
          <a:bodyPr/>
          <a:lstStyle/>
          <a:p>
            <a:endParaRPr lang="es-ES"/>
          </a:p>
        </p:txBody>
      </p:sp>
      <p:sp>
        <p:nvSpPr>
          <p:cNvPr id="31897" name="Line 152"/>
          <p:cNvSpPr>
            <a:spLocks noChangeShapeType="1"/>
          </p:cNvSpPr>
          <p:nvPr/>
        </p:nvSpPr>
        <p:spPr bwMode="auto">
          <a:xfrm flipV="1">
            <a:off x="3995738" y="1912938"/>
            <a:ext cx="1587" cy="438150"/>
          </a:xfrm>
          <a:prstGeom prst="line">
            <a:avLst/>
          </a:prstGeom>
          <a:noFill/>
          <a:ln w="9360">
            <a:solidFill>
              <a:srgbClr val="000000"/>
            </a:solidFill>
            <a:miter lim="800000"/>
            <a:headEnd/>
            <a:tailEnd/>
          </a:ln>
        </p:spPr>
        <p:txBody>
          <a:bodyPr/>
          <a:lstStyle/>
          <a:p>
            <a:endParaRPr lang="es-ES"/>
          </a:p>
        </p:txBody>
      </p:sp>
      <p:sp>
        <p:nvSpPr>
          <p:cNvPr id="31898" name="Line 153"/>
          <p:cNvSpPr>
            <a:spLocks noChangeShapeType="1"/>
          </p:cNvSpPr>
          <p:nvPr/>
        </p:nvSpPr>
        <p:spPr bwMode="auto">
          <a:xfrm flipV="1">
            <a:off x="4572000" y="1912938"/>
            <a:ext cx="1588" cy="438150"/>
          </a:xfrm>
          <a:prstGeom prst="line">
            <a:avLst/>
          </a:prstGeom>
          <a:noFill/>
          <a:ln w="9360">
            <a:solidFill>
              <a:srgbClr val="000000"/>
            </a:solidFill>
            <a:miter lim="800000"/>
            <a:headEnd/>
            <a:tailEnd/>
          </a:ln>
        </p:spPr>
        <p:txBody>
          <a:bodyPr/>
          <a:lstStyle/>
          <a:p>
            <a:endParaRPr lang="es-ES"/>
          </a:p>
        </p:txBody>
      </p:sp>
      <p:sp>
        <p:nvSpPr>
          <p:cNvPr id="31899" name="Line 154"/>
          <p:cNvSpPr>
            <a:spLocks noChangeShapeType="1"/>
          </p:cNvSpPr>
          <p:nvPr/>
        </p:nvSpPr>
        <p:spPr bwMode="auto">
          <a:xfrm flipV="1">
            <a:off x="6300788" y="1912938"/>
            <a:ext cx="1587" cy="438150"/>
          </a:xfrm>
          <a:prstGeom prst="line">
            <a:avLst/>
          </a:prstGeom>
          <a:noFill/>
          <a:ln w="9360">
            <a:solidFill>
              <a:srgbClr val="000000"/>
            </a:solidFill>
            <a:miter lim="800000"/>
            <a:headEnd/>
            <a:tailEnd/>
          </a:ln>
        </p:spPr>
        <p:txBody>
          <a:bodyPr/>
          <a:lstStyle/>
          <a:p>
            <a:endParaRPr lang="es-ES"/>
          </a:p>
        </p:txBody>
      </p:sp>
      <p:sp>
        <p:nvSpPr>
          <p:cNvPr id="31900" name="Line 155"/>
          <p:cNvSpPr>
            <a:spLocks noChangeShapeType="1"/>
          </p:cNvSpPr>
          <p:nvPr/>
        </p:nvSpPr>
        <p:spPr bwMode="auto">
          <a:xfrm flipV="1">
            <a:off x="6877050" y="1912938"/>
            <a:ext cx="1588" cy="438150"/>
          </a:xfrm>
          <a:prstGeom prst="line">
            <a:avLst/>
          </a:prstGeom>
          <a:noFill/>
          <a:ln w="9360">
            <a:solidFill>
              <a:srgbClr val="000000"/>
            </a:solidFill>
            <a:miter lim="800000"/>
            <a:headEnd/>
            <a:tailEnd/>
          </a:ln>
        </p:spPr>
        <p:txBody>
          <a:bodyPr/>
          <a:lstStyle/>
          <a:p>
            <a:endParaRPr lang="es-ES"/>
          </a:p>
        </p:txBody>
      </p:sp>
      <p:sp>
        <p:nvSpPr>
          <p:cNvPr id="31901" name="Line 156"/>
          <p:cNvSpPr>
            <a:spLocks noChangeShapeType="1"/>
          </p:cNvSpPr>
          <p:nvPr/>
        </p:nvSpPr>
        <p:spPr bwMode="auto">
          <a:xfrm flipV="1">
            <a:off x="6300788" y="2489200"/>
            <a:ext cx="1587" cy="438150"/>
          </a:xfrm>
          <a:prstGeom prst="line">
            <a:avLst/>
          </a:prstGeom>
          <a:noFill/>
          <a:ln w="9360">
            <a:solidFill>
              <a:srgbClr val="000000"/>
            </a:solidFill>
            <a:miter lim="800000"/>
            <a:headEnd/>
            <a:tailEnd/>
          </a:ln>
        </p:spPr>
        <p:txBody>
          <a:bodyPr/>
          <a:lstStyle/>
          <a:p>
            <a:endParaRPr lang="es-ES"/>
          </a:p>
        </p:txBody>
      </p:sp>
      <p:sp>
        <p:nvSpPr>
          <p:cNvPr id="31902" name="Line 157"/>
          <p:cNvSpPr>
            <a:spLocks noChangeShapeType="1"/>
          </p:cNvSpPr>
          <p:nvPr/>
        </p:nvSpPr>
        <p:spPr bwMode="auto">
          <a:xfrm flipV="1">
            <a:off x="6877050" y="2489200"/>
            <a:ext cx="1588" cy="438150"/>
          </a:xfrm>
          <a:prstGeom prst="line">
            <a:avLst/>
          </a:prstGeom>
          <a:noFill/>
          <a:ln w="9360">
            <a:solidFill>
              <a:srgbClr val="000000"/>
            </a:solidFill>
            <a:miter lim="800000"/>
            <a:headEnd/>
            <a:tailEnd/>
          </a:ln>
        </p:spPr>
        <p:txBody>
          <a:bodyPr/>
          <a:lstStyle/>
          <a:p>
            <a:endParaRPr lang="es-ES"/>
          </a:p>
        </p:txBody>
      </p:sp>
      <p:sp>
        <p:nvSpPr>
          <p:cNvPr id="31903" name="Line 158"/>
          <p:cNvSpPr>
            <a:spLocks noChangeShapeType="1"/>
          </p:cNvSpPr>
          <p:nvPr/>
        </p:nvSpPr>
        <p:spPr bwMode="auto">
          <a:xfrm flipV="1">
            <a:off x="6877050" y="3065463"/>
            <a:ext cx="1588" cy="438150"/>
          </a:xfrm>
          <a:prstGeom prst="line">
            <a:avLst/>
          </a:prstGeom>
          <a:noFill/>
          <a:ln w="9360">
            <a:solidFill>
              <a:srgbClr val="000000"/>
            </a:solidFill>
            <a:miter lim="800000"/>
            <a:headEnd/>
            <a:tailEnd/>
          </a:ln>
        </p:spPr>
        <p:txBody>
          <a:bodyPr/>
          <a:lstStyle/>
          <a:p>
            <a:endParaRPr lang="es-ES"/>
          </a:p>
        </p:txBody>
      </p:sp>
      <p:sp>
        <p:nvSpPr>
          <p:cNvPr id="31904" name="Line 159"/>
          <p:cNvSpPr>
            <a:spLocks noChangeShapeType="1"/>
          </p:cNvSpPr>
          <p:nvPr/>
        </p:nvSpPr>
        <p:spPr bwMode="auto">
          <a:xfrm flipV="1">
            <a:off x="6300788" y="3065463"/>
            <a:ext cx="1587" cy="438150"/>
          </a:xfrm>
          <a:prstGeom prst="line">
            <a:avLst/>
          </a:prstGeom>
          <a:noFill/>
          <a:ln w="9360">
            <a:solidFill>
              <a:srgbClr val="000000"/>
            </a:solidFill>
            <a:miter lim="800000"/>
            <a:headEnd/>
            <a:tailEnd/>
          </a:ln>
        </p:spPr>
        <p:txBody>
          <a:bodyPr/>
          <a:lstStyle/>
          <a:p>
            <a:endParaRPr lang="es-ES"/>
          </a:p>
        </p:txBody>
      </p:sp>
      <p:sp>
        <p:nvSpPr>
          <p:cNvPr id="31905" name="Line 160"/>
          <p:cNvSpPr>
            <a:spLocks noChangeShapeType="1"/>
          </p:cNvSpPr>
          <p:nvPr/>
        </p:nvSpPr>
        <p:spPr bwMode="auto">
          <a:xfrm flipV="1">
            <a:off x="5724525" y="3065463"/>
            <a:ext cx="1588" cy="438150"/>
          </a:xfrm>
          <a:prstGeom prst="line">
            <a:avLst/>
          </a:prstGeom>
          <a:noFill/>
          <a:ln w="9360">
            <a:solidFill>
              <a:srgbClr val="000000"/>
            </a:solidFill>
            <a:miter lim="800000"/>
            <a:headEnd/>
            <a:tailEnd/>
          </a:ln>
        </p:spPr>
        <p:txBody>
          <a:bodyPr/>
          <a:lstStyle/>
          <a:p>
            <a:endParaRPr lang="es-ES"/>
          </a:p>
        </p:txBody>
      </p:sp>
      <p:sp>
        <p:nvSpPr>
          <p:cNvPr id="31906" name="Line 161"/>
          <p:cNvSpPr>
            <a:spLocks noChangeShapeType="1"/>
          </p:cNvSpPr>
          <p:nvPr/>
        </p:nvSpPr>
        <p:spPr bwMode="auto">
          <a:xfrm flipV="1">
            <a:off x="5148263" y="3641725"/>
            <a:ext cx="1587" cy="438150"/>
          </a:xfrm>
          <a:prstGeom prst="line">
            <a:avLst/>
          </a:prstGeom>
          <a:noFill/>
          <a:ln w="9360">
            <a:solidFill>
              <a:srgbClr val="000000"/>
            </a:solidFill>
            <a:miter lim="800000"/>
            <a:headEnd/>
            <a:tailEnd/>
          </a:ln>
        </p:spPr>
        <p:txBody>
          <a:bodyPr/>
          <a:lstStyle/>
          <a:p>
            <a:endParaRPr lang="es-ES"/>
          </a:p>
        </p:txBody>
      </p:sp>
      <p:sp>
        <p:nvSpPr>
          <p:cNvPr id="31907" name="Line 162"/>
          <p:cNvSpPr>
            <a:spLocks noChangeShapeType="1"/>
          </p:cNvSpPr>
          <p:nvPr/>
        </p:nvSpPr>
        <p:spPr bwMode="auto">
          <a:xfrm flipV="1">
            <a:off x="6877050" y="3641725"/>
            <a:ext cx="1588" cy="438150"/>
          </a:xfrm>
          <a:prstGeom prst="line">
            <a:avLst/>
          </a:prstGeom>
          <a:noFill/>
          <a:ln w="9360">
            <a:solidFill>
              <a:srgbClr val="000000"/>
            </a:solidFill>
            <a:miter lim="800000"/>
            <a:headEnd/>
            <a:tailEnd/>
          </a:ln>
        </p:spPr>
        <p:txBody>
          <a:bodyPr/>
          <a:lstStyle/>
          <a:p>
            <a:endParaRPr lang="es-ES"/>
          </a:p>
        </p:txBody>
      </p:sp>
      <p:sp>
        <p:nvSpPr>
          <p:cNvPr id="31908" name="Line 163"/>
          <p:cNvSpPr>
            <a:spLocks noChangeShapeType="1"/>
          </p:cNvSpPr>
          <p:nvPr/>
        </p:nvSpPr>
        <p:spPr bwMode="auto">
          <a:xfrm flipV="1">
            <a:off x="6300788" y="3641725"/>
            <a:ext cx="1587" cy="438150"/>
          </a:xfrm>
          <a:prstGeom prst="line">
            <a:avLst/>
          </a:prstGeom>
          <a:noFill/>
          <a:ln w="9360">
            <a:solidFill>
              <a:srgbClr val="000000"/>
            </a:solidFill>
            <a:miter lim="800000"/>
            <a:headEnd/>
            <a:tailEnd/>
          </a:ln>
        </p:spPr>
        <p:txBody>
          <a:bodyPr/>
          <a:lstStyle/>
          <a:p>
            <a:endParaRPr lang="es-ES"/>
          </a:p>
        </p:txBody>
      </p:sp>
      <p:sp>
        <p:nvSpPr>
          <p:cNvPr id="31909" name="Line 164"/>
          <p:cNvSpPr>
            <a:spLocks noChangeShapeType="1"/>
          </p:cNvSpPr>
          <p:nvPr/>
        </p:nvSpPr>
        <p:spPr bwMode="auto">
          <a:xfrm flipV="1">
            <a:off x="5724525" y="3641725"/>
            <a:ext cx="1588" cy="438150"/>
          </a:xfrm>
          <a:prstGeom prst="line">
            <a:avLst/>
          </a:prstGeom>
          <a:noFill/>
          <a:ln w="9360">
            <a:solidFill>
              <a:srgbClr val="000000"/>
            </a:solidFill>
            <a:miter lim="800000"/>
            <a:headEnd/>
            <a:tailEnd/>
          </a:ln>
        </p:spPr>
        <p:txBody>
          <a:bodyPr/>
          <a:lstStyle/>
          <a:p>
            <a:endParaRPr lang="es-ES"/>
          </a:p>
        </p:txBody>
      </p:sp>
      <p:sp>
        <p:nvSpPr>
          <p:cNvPr id="31910" name="Line 165"/>
          <p:cNvSpPr>
            <a:spLocks noChangeShapeType="1"/>
          </p:cNvSpPr>
          <p:nvPr/>
        </p:nvSpPr>
        <p:spPr bwMode="auto">
          <a:xfrm flipV="1">
            <a:off x="6877050" y="4217988"/>
            <a:ext cx="1588" cy="438150"/>
          </a:xfrm>
          <a:prstGeom prst="line">
            <a:avLst/>
          </a:prstGeom>
          <a:noFill/>
          <a:ln w="9360">
            <a:solidFill>
              <a:srgbClr val="000000"/>
            </a:solidFill>
            <a:miter lim="800000"/>
            <a:headEnd/>
            <a:tailEnd/>
          </a:ln>
        </p:spPr>
        <p:txBody>
          <a:bodyPr/>
          <a:lstStyle/>
          <a:p>
            <a:endParaRPr lang="es-ES"/>
          </a:p>
        </p:txBody>
      </p:sp>
      <p:sp>
        <p:nvSpPr>
          <p:cNvPr id="31911" name="Line 166"/>
          <p:cNvSpPr>
            <a:spLocks noChangeShapeType="1"/>
          </p:cNvSpPr>
          <p:nvPr/>
        </p:nvSpPr>
        <p:spPr bwMode="auto">
          <a:xfrm flipV="1">
            <a:off x="6300788" y="4217988"/>
            <a:ext cx="1587" cy="438150"/>
          </a:xfrm>
          <a:prstGeom prst="line">
            <a:avLst/>
          </a:prstGeom>
          <a:noFill/>
          <a:ln w="9360">
            <a:solidFill>
              <a:srgbClr val="000000"/>
            </a:solidFill>
            <a:miter lim="800000"/>
            <a:headEnd/>
            <a:tailEnd/>
          </a:ln>
        </p:spPr>
        <p:txBody>
          <a:bodyPr/>
          <a:lstStyle/>
          <a:p>
            <a:endParaRPr lang="es-ES"/>
          </a:p>
        </p:txBody>
      </p:sp>
      <p:sp>
        <p:nvSpPr>
          <p:cNvPr id="31912" name="Line 167"/>
          <p:cNvSpPr>
            <a:spLocks noChangeShapeType="1"/>
          </p:cNvSpPr>
          <p:nvPr/>
        </p:nvSpPr>
        <p:spPr bwMode="auto">
          <a:xfrm flipV="1">
            <a:off x="5724525" y="1912938"/>
            <a:ext cx="1588" cy="1014412"/>
          </a:xfrm>
          <a:prstGeom prst="line">
            <a:avLst/>
          </a:prstGeom>
          <a:noFill/>
          <a:ln w="9360">
            <a:solidFill>
              <a:srgbClr val="000000"/>
            </a:solidFill>
            <a:miter lim="800000"/>
            <a:headEnd/>
            <a:tailEnd/>
          </a:ln>
        </p:spPr>
        <p:txBody>
          <a:bodyPr/>
          <a:lstStyle/>
          <a:p>
            <a:endParaRPr lang="es-ES"/>
          </a:p>
        </p:txBody>
      </p:sp>
      <p:sp>
        <p:nvSpPr>
          <p:cNvPr id="31913" name="Line 168"/>
          <p:cNvSpPr>
            <a:spLocks noChangeShapeType="1"/>
          </p:cNvSpPr>
          <p:nvPr/>
        </p:nvSpPr>
        <p:spPr bwMode="auto">
          <a:xfrm flipV="1">
            <a:off x="3995738" y="2489200"/>
            <a:ext cx="1587" cy="1590675"/>
          </a:xfrm>
          <a:prstGeom prst="line">
            <a:avLst/>
          </a:prstGeom>
          <a:noFill/>
          <a:ln w="9360">
            <a:solidFill>
              <a:srgbClr val="000000"/>
            </a:solidFill>
            <a:miter lim="800000"/>
            <a:headEnd/>
            <a:tailEnd/>
          </a:ln>
        </p:spPr>
        <p:txBody>
          <a:bodyPr/>
          <a:lstStyle/>
          <a:p>
            <a:endParaRPr lang="es-ES"/>
          </a:p>
        </p:txBody>
      </p:sp>
      <p:sp>
        <p:nvSpPr>
          <p:cNvPr id="31914" name="Line 169"/>
          <p:cNvSpPr>
            <a:spLocks noChangeShapeType="1"/>
          </p:cNvSpPr>
          <p:nvPr/>
        </p:nvSpPr>
        <p:spPr bwMode="auto">
          <a:xfrm flipV="1">
            <a:off x="5724525" y="4217988"/>
            <a:ext cx="1588" cy="1014412"/>
          </a:xfrm>
          <a:prstGeom prst="line">
            <a:avLst/>
          </a:prstGeom>
          <a:noFill/>
          <a:ln w="9360">
            <a:solidFill>
              <a:srgbClr val="000000"/>
            </a:solidFill>
            <a:miter lim="800000"/>
            <a:headEnd/>
            <a:tailEnd/>
          </a:ln>
        </p:spPr>
        <p:txBody>
          <a:bodyPr/>
          <a:lstStyle/>
          <a:p>
            <a:endParaRPr lang="es-ES"/>
          </a:p>
        </p:txBody>
      </p:sp>
      <p:sp>
        <p:nvSpPr>
          <p:cNvPr id="31915" name="Line 170"/>
          <p:cNvSpPr>
            <a:spLocks noChangeShapeType="1"/>
          </p:cNvSpPr>
          <p:nvPr/>
        </p:nvSpPr>
        <p:spPr bwMode="auto">
          <a:xfrm>
            <a:off x="2700338" y="5734050"/>
            <a:ext cx="71437" cy="71438"/>
          </a:xfrm>
          <a:prstGeom prst="line">
            <a:avLst/>
          </a:prstGeom>
          <a:noFill/>
          <a:ln w="9360">
            <a:solidFill>
              <a:srgbClr val="000000"/>
            </a:solidFill>
            <a:miter lim="800000"/>
            <a:headEnd/>
            <a:tailEnd/>
          </a:ln>
        </p:spPr>
        <p:txBody>
          <a:bodyPr/>
          <a:lstStyle/>
          <a:p>
            <a:endParaRPr lang="es-ES"/>
          </a:p>
        </p:txBody>
      </p:sp>
      <p:sp>
        <p:nvSpPr>
          <p:cNvPr id="31916" name="Line 171"/>
          <p:cNvSpPr>
            <a:spLocks noChangeShapeType="1"/>
          </p:cNvSpPr>
          <p:nvPr/>
        </p:nvSpPr>
        <p:spPr bwMode="auto">
          <a:xfrm>
            <a:off x="2700338" y="5157788"/>
            <a:ext cx="71437" cy="71437"/>
          </a:xfrm>
          <a:prstGeom prst="line">
            <a:avLst/>
          </a:prstGeom>
          <a:noFill/>
          <a:ln w="9360">
            <a:solidFill>
              <a:srgbClr val="000000"/>
            </a:solidFill>
            <a:miter lim="800000"/>
            <a:headEnd/>
            <a:tailEnd/>
          </a:ln>
        </p:spPr>
        <p:txBody>
          <a:bodyPr/>
          <a:lstStyle/>
          <a:p>
            <a:endParaRPr lang="es-ES"/>
          </a:p>
        </p:txBody>
      </p:sp>
      <p:sp>
        <p:nvSpPr>
          <p:cNvPr id="31917" name="Line 172"/>
          <p:cNvSpPr>
            <a:spLocks noChangeShapeType="1"/>
          </p:cNvSpPr>
          <p:nvPr/>
        </p:nvSpPr>
        <p:spPr bwMode="auto">
          <a:xfrm>
            <a:off x="2700338" y="4581525"/>
            <a:ext cx="71437" cy="71438"/>
          </a:xfrm>
          <a:prstGeom prst="line">
            <a:avLst/>
          </a:prstGeom>
          <a:noFill/>
          <a:ln w="9360">
            <a:solidFill>
              <a:srgbClr val="000000"/>
            </a:solidFill>
            <a:miter lim="800000"/>
            <a:headEnd/>
            <a:tailEnd/>
          </a:ln>
        </p:spPr>
        <p:txBody>
          <a:bodyPr/>
          <a:lstStyle/>
          <a:p>
            <a:endParaRPr lang="es-ES"/>
          </a:p>
        </p:txBody>
      </p:sp>
      <p:sp>
        <p:nvSpPr>
          <p:cNvPr id="31918" name="Line 173"/>
          <p:cNvSpPr>
            <a:spLocks noChangeShapeType="1"/>
          </p:cNvSpPr>
          <p:nvPr/>
        </p:nvSpPr>
        <p:spPr bwMode="auto">
          <a:xfrm>
            <a:off x="2700338" y="4005263"/>
            <a:ext cx="71437" cy="71437"/>
          </a:xfrm>
          <a:prstGeom prst="line">
            <a:avLst/>
          </a:prstGeom>
          <a:noFill/>
          <a:ln w="9360">
            <a:solidFill>
              <a:srgbClr val="000000"/>
            </a:solidFill>
            <a:miter lim="800000"/>
            <a:headEnd/>
            <a:tailEnd/>
          </a:ln>
        </p:spPr>
        <p:txBody>
          <a:bodyPr/>
          <a:lstStyle/>
          <a:p>
            <a:endParaRPr lang="es-ES"/>
          </a:p>
        </p:txBody>
      </p:sp>
      <p:sp>
        <p:nvSpPr>
          <p:cNvPr id="31919" name="Line 174"/>
          <p:cNvSpPr>
            <a:spLocks noChangeShapeType="1"/>
          </p:cNvSpPr>
          <p:nvPr/>
        </p:nvSpPr>
        <p:spPr bwMode="auto">
          <a:xfrm>
            <a:off x="2700338" y="3429000"/>
            <a:ext cx="71437" cy="71438"/>
          </a:xfrm>
          <a:prstGeom prst="line">
            <a:avLst/>
          </a:prstGeom>
          <a:noFill/>
          <a:ln w="9360">
            <a:solidFill>
              <a:srgbClr val="000000"/>
            </a:solidFill>
            <a:miter lim="800000"/>
            <a:headEnd/>
            <a:tailEnd/>
          </a:ln>
        </p:spPr>
        <p:txBody>
          <a:bodyPr/>
          <a:lstStyle/>
          <a:p>
            <a:endParaRPr lang="es-ES"/>
          </a:p>
        </p:txBody>
      </p:sp>
      <p:sp>
        <p:nvSpPr>
          <p:cNvPr id="31920" name="Line 175"/>
          <p:cNvSpPr>
            <a:spLocks noChangeShapeType="1"/>
          </p:cNvSpPr>
          <p:nvPr/>
        </p:nvSpPr>
        <p:spPr bwMode="auto">
          <a:xfrm>
            <a:off x="2700338" y="2852738"/>
            <a:ext cx="71437" cy="71437"/>
          </a:xfrm>
          <a:prstGeom prst="line">
            <a:avLst/>
          </a:prstGeom>
          <a:noFill/>
          <a:ln w="9360">
            <a:solidFill>
              <a:srgbClr val="000000"/>
            </a:solidFill>
            <a:miter lim="800000"/>
            <a:headEnd/>
            <a:tailEnd/>
          </a:ln>
        </p:spPr>
        <p:txBody>
          <a:bodyPr/>
          <a:lstStyle/>
          <a:p>
            <a:endParaRPr lang="es-ES"/>
          </a:p>
        </p:txBody>
      </p:sp>
      <p:sp>
        <p:nvSpPr>
          <p:cNvPr id="31921" name="Line 176"/>
          <p:cNvSpPr>
            <a:spLocks noChangeShapeType="1"/>
          </p:cNvSpPr>
          <p:nvPr/>
        </p:nvSpPr>
        <p:spPr bwMode="auto">
          <a:xfrm>
            <a:off x="3276600" y="2276475"/>
            <a:ext cx="71438" cy="71438"/>
          </a:xfrm>
          <a:prstGeom prst="line">
            <a:avLst/>
          </a:prstGeom>
          <a:noFill/>
          <a:ln w="9360">
            <a:solidFill>
              <a:srgbClr val="000000"/>
            </a:solidFill>
            <a:miter lim="800000"/>
            <a:headEnd/>
            <a:tailEnd/>
          </a:ln>
        </p:spPr>
        <p:txBody>
          <a:bodyPr/>
          <a:lstStyle/>
          <a:p>
            <a:endParaRPr lang="es-ES"/>
          </a:p>
        </p:txBody>
      </p:sp>
      <p:sp>
        <p:nvSpPr>
          <p:cNvPr id="31922" name="Line 177"/>
          <p:cNvSpPr>
            <a:spLocks noChangeShapeType="1"/>
          </p:cNvSpPr>
          <p:nvPr/>
        </p:nvSpPr>
        <p:spPr bwMode="auto">
          <a:xfrm>
            <a:off x="3276600" y="5734050"/>
            <a:ext cx="71438" cy="71438"/>
          </a:xfrm>
          <a:prstGeom prst="line">
            <a:avLst/>
          </a:prstGeom>
          <a:noFill/>
          <a:ln w="9360">
            <a:solidFill>
              <a:srgbClr val="000000"/>
            </a:solidFill>
            <a:miter lim="800000"/>
            <a:headEnd/>
            <a:tailEnd/>
          </a:ln>
        </p:spPr>
        <p:txBody>
          <a:bodyPr/>
          <a:lstStyle/>
          <a:p>
            <a:endParaRPr lang="es-ES"/>
          </a:p>
        </p:txBody>
      </p:sp>
      <p:sp>
        <p:nvSpPr>
          <p:cNvPr id="31923" name="Line 178"/>
          <p:cNvSpPr>
            <a:spLocks noChangeShapeType="1"/>
          </p:cNvSpPr>
          <p:nvPr/>
        </p:nvSpPr>
        <p:spPr bwMode="auto">
          <a:xfrm>
            <a:off x="3276600" y="5157788"/>
            <a:ext cx="71438" cy="71437"/>
          </a:xfrm>
          <a:prstGeom prst="line">
            <a:avLst/>
          </a:prstGeom>
          <a:noFill/>
          <a:ln w="9360">
            <a:solidFill>
              <a:srgbClr val="000000"/>
            </a:solidFill>
            <a:miter lim="800000"/>
            <a:headEnd/>
            <a:tailEnd/>
          </a:ln>
        </p:spPr>
        <p:txBody>
          <a:bodyPr/>
          <a:lstStyle/>
          <a:p>
            <a:endParaRPr lang="es-ES"/>
          </a:p>
        </p:txBody>
      </p:sp>
      <p:sp>
        <p:nvSpPr>
          <p:cNvPr id="31924" name="Line 179"/>
          <p:cNvSpPr>
            <a:spLocks noChangeShapeType="1"/>
          </p:cNvSpPr>
          <p:nvPr/>
        </p:nvSpPr>
        <p:spPr bwMode="auto">
          <a:xfrm>
            <a:off x="3276600" y="4581525"/>
            <a:ext cx="71438" cy="71438"/>
          </a:xfrm>
          <a:prstGeom prst="line">
            <a:avLst/>
          </a:prstGeom>
          <a:noFill/>
          <a:ln w="9360">
            <a:solidFill>
              <a:srgbClr val="000000"/>
            </a:solidFill>
            <a:miter lim="800000"/>
            <a:headEnd/>
            <a:tailEnd/>
          </a:ln>
        </p:spPr>
        <p:txBody>
          <a:bodyPr/>
          <a:lstStyle/>
          <a:p>
            <a:endParaRPr lang="es-ES"/>
          </a:p>
        </p:txBody>
      </p:sp>
      <p:sp>
        <p:nvSpPr>
          <p:cNvPr id="31925" name="Line 180"/>
          <p:cNvSpPr>
            <a:spLocks noChangeShapeType="1"/>
          </p:cNvSpPr>
          <p:nvPr/>
        </p:nvSpPr>
        <p:spPr bwMode="auto">
          <a:xfrm>
            <a:off x="3852863" y="4581525"/>
            <a:ext cx="71437" cy="71438"/>
          </a:xfrm>
          <a:prstGeom prst="line">
            <a:avLst/>
          </a:prstGeom>
          <a:noFill/>
          <a:ln w="9360">
            <a:solidFill>
              <a:srgbClr val="000000"/>
            </a:solidFill>
            <a:miter lim="800000"/>
            <a:headEnd/>
            <a:tailEnd/>
          </a:ln>
        </p:spPr>
        <p:txBody>
          <a:bodyPr/>
          <a:lstStyle/>
          <a:p>
            <a:endParaRPr lang="es-ES"/>
          </a:p>
        </p:txBody>
      </p:sp>
      <p:sp>
        <p:nvSpPr>
          <p:cNvPr id="31926" name="Line 181"/>
          <p:cNvSpPr>
            <a:spLocks noChangeShapeType="1"/>
          </p:cNvSpPr>
          <p:nvPr/>
        </p:nvSpPr>
        <p:spPr bwMode="auto">
          <a:xfrm>
            <a:off x="3851275" y="4005263"/>
            <a:ext cx="71438" cy="71437"/>
          </a:xfrm>
          <a:prstGeom prst="line">
            <a:avLst/>
          </a:prstGeom>
          <a:noFill/>
          <a:ln w="9360">
            <a:solidFill>
              <a:srgbClr val="000000"/>
            </a:solidFill>
            <a:miter lim="800000"/>
            <a:headEnd/>
            <a:tailEnd/>
          </a:ln>
        </p:spPr>
        <p:txBody>
          <a:bodyPr/>
          <a:lstStyle/>
          <a:p>
            <a:endParaRPr lang="es-ES"/>
          </a:p>
        </p:txBody>
      </p:sp>
      <p:sp>
        <p:nvSpPr>
          <p:cNvPr id="31927" name="Line 182"/>
          <p:cNvSpPr>
            <a:spLocks noChangeShapeType="1"/>
          </p:cNvSpPr>
          <p:nvPr/>
        </p:nvSpPr>
        <p:spPr bwMode="auto">
          <a:xfrm>
            <a:off x="3852863" y="5157788"/>
            <a:ext cx="71437" cy="71437"/>
          </a:xfrm>
          <a:prstGeom prst="line">
            <a:avLst/>
          </a:prstGeom>
          <a:noFill/>
          <a:ln w="9360">
            <a:solidFill>
              <a:srgbClr val="000000"/>
            </a:solidFill>
            <a:miter lim="800000"/>
            <a:headEnd/>
            <a:tailEnd/>
          </a:ln>
        </p:spPr>
        <p:txBody>
          <a:bodyPr/>
          <a:lstStyle/>
          <a:p>
            <a:endParaRPr lang="es-ES"/>
          </a:p>
        </p:txBody>
      </p:sp>
      <p:sp>
        <p:nvSpPr>
          <p:cNvPr id="31928" name="Line 183"/>
          <p:cNvSpPr>
            <a:spLocks noChangeShapeType="1"/>
          </p:cNvSpPr>
          <p:nvPr/>
        </p:nvSpPr>
        <p:spPr bwMode="auto">
          <a:xfrm>
            <a:off x="3851275" y="5734050"/>
            <a:ext cx="71438" cy="71438"/>
          </a:xfrm>
          <a:prstGeom prst="line">
            <a:avLst/>
          </a:prstGeom>
          <a:noFill/>
          <a:ln w="9360">
            <a:solidFill>
              <a:srgbClr val="000000"/>
            </a:solidFill>
            <a:miter lim="800000"/>
            <a:headEnd/>
            <a:tailEnd/>
          </a:ln>
        </p:spPr>
        <p:txBody>
          <a:bodyPr/>
          <a:lstStyle/>
          <a:p>
            <a:endParaRPr lang="es-ES"/>
          </a:p>
        </p:txBody>
      </p:sp>
      <p:sp>
        <p:nvSpPr>
          <p:cNvPr id="31929" name="Line 184"/>
          <p:cNvSpPr>
            <a:spLocks noChangeShapeType="1"/>
          </p:cNvSpPr>
          <p:nvPr/>
        </p:nvSpPr>
        <p:spPr bwMode="auto">
          <a:xfrm>
            <a:off x="4429125" y="5734050"/>
            <a:ext cx="71438" cy="71438"/>
          </a:xfrm>
          <a:prstGeom prst="line">
            <a:avLst/>
          </a:prstGeom>
          <a:noFill/>
          <a:ln w="9360">
            <a:solidFill>
              <a:srgbClr val="000000"/>
            </a:solidFill>
            <a:miter lim="800000"/>
            <a:headEnd/>
            <a:tailEnd/>
          </a:ln>
        </p:spPr>
        <p:txBody>
          <a:bodyPr/>
          <a:lstStyle/>
          <a:p>
            <a:endParaRPr lang="es-ES"/>
          </a:p>
        </p:txBody>
      </p:sp>
      <p:sp>
        <p:nvSpPr>
          <p:cNvPr id="31930" name="Line 185"/>
          <p:cNvSpPr>
            <a:spLocks noChangeShapeType="1"/>
          </p:cNvSpPr>
          <p:nvPr/>
        </p:nvSpPr>
        <p:spPr bwMode="auto">
          <a:xfrm>
            <a:off x="5005388" y="5734050"/>
            <a:ext cx="71437" cy="71438"/>
          </a:xfrm>
          <a:prstGeom prst="line">
            <a:avLst/>
          </a:prstGeom>
          <a:noFill/>
          <a:ln w="9360">
            <a:solidFill>
              <a:srgbClr val="000000"/>
            </a:solidFill>
            <a:miter lim="800000"/>
            <a:headEnd/>
            <a:tailEnd/>
          </a:ln>
        </p:spPr>
        <p:txBody>
          <a:bodyPr/>
          <a:lstStyle/>
          <a:p>
            <a:endParaRPr lang="es-ES"/>
          </a:p>
        </p:txBody>
      </p:sp>
      <p:sp>
        <p:nvSpPr>
          <p:cNvPr id="31931" name="Line 186"/>
          <p:cNvSpPr>
            <a:spLocks noChangeShapeType="1"/>
          </p:cNvSpPr>
          <p:nvPr/>
        </p:nvSpPr>
        <p:spPr bwMode="auto">
          <a:xfrm>
            <a:off x="5580063" y="5157788"/>
            <a:ext cx="71437" cy="71437"/>
          </a:xfrm>
          <a:prstGeom prst="line">
            <a:avLst/>
          </a:prstGeom>
          <a:noFill/>
          <a:ln w="9360">
            <a:solidFill>
              <a:srgbClr val="000000"/>
            </a:solidFill>
            <a:miter lim="800000"/>
            <a:headEnd/>
            <a:tailEnd/>
          </a:ln>
        </p:spPr>
        <p:txBody>
          <a:bodyPr/>
          <a:lstStyle/>
          <a:p>
            <a:endParaRPr lang="es-ES"/>
          </a:p>
        </p:txBody>
      </p:sp>
      <p:sp>
        <p:nvSpPr>
          <p:cNvPr id="31932" name="Line 187"/>
          <p:cNvSpPr>
            <a:spLocks noChangeShapeType="1"/>
          </p:cNvSpPr>
          <p:nvPr/>
        </p:nvSpPr>
        <p:spPr bwMode="auto">
          <a:xfrm>
            <a:off x="5580063" y="5734050"/>
            <a:ext cx="71437" cy="71438"/>
          </a:xfrm>
          <a:prstGeom prst="line">
            <a:avLst/>
          </a:prstGeom>
          <a:noFill/>
          <a:ln w="9360">
            <a:solidFill>
              <a:srgbClr val="000000"/>
            </a:solidFill>
            <a:miter lim="800000"/>
            <a:headEnd/>
            <a:tailEnd/>
          </a:ln>
        </p:spPr>
        <p:txBody>
          <a:bodyPr/>
          <a:lstStyle/>
          <a:p>
            <a:endParaRPr lang="es-ES"/>
          </a:p>
        </p:txBody>
      </p:sp>
      <p:sp>
        <p:nvSpPr>
          <p:cNvPr id="31933" name="Line 188"/>
          <p:cNvSpPr>
            <a:spLocks noChangeShapeType="1"/>
          </p:cNvSpPr>
          <p:nvPr/>
        </p:nvSpPr>
        <p:spPr bwMode="auto">
          <a:xfrm>
            <a:off x="6156325" y="5734050"/>
            <a:ext cx="71438" cy="71438"/>
          </a:xfrm>
          <a:prstGeom prst="line">
            <a:avLst/>
          </a:prstGeom>
          <a:noFill/>
          <a:ln w="9360">
            <a:solidFill>
              <a:srgbClr val="000000"/>
            </a:solidFill>
            <a:miter lim="800000"/>
            <a:headEnd/>
            <a:tailEnd/>
          </a:ln>
        </p:spPr>
        <p:txBody>
          <a:bodyPr/>
          <a:lstStyle/>
          <a:p>
            <a:endParaRPr lang="es-ES"/>
          </a:p>
        </p:txBody>
      </p:sp>
      <p:sp>
        <p:nvSpPr>
          <p:cNvPr id="31934" name="Line 189"/>
          <p:cNvSpPr>
            <a:spLocks noChangeShapeType="1"/>
          </p:cNvSpPr>
          <p:nvPr/>
        </p:nvSpPr>
        <p:spPr bwMode="auto">
          <a:xfrm>
            <a:off x="6156325" y="5157788"/>
            <a:ext cx="71438" cy="71437"/>
          </a:xfrm>
          <a:prstGeom prst="line">
            <a:avLst/>
          </a:prstGeom>
          <a:noFill/>
          <a:ln w="9360">
            <a:solidFill>
              <a:srgbClr val="000000"/>
            </a:solidFill>
            <a:miter lim="800000"/>
            <a:headEnd/>
            <a:tailEnd/>
          </a:ln>
        </p:spPr>
        <p:txBody>
          <a:bodyPr/>
          <a:lstStyle/>
          <a:p>
            <a:endParaRPr lang="es-ES"/>
          </a:p>
        </p:txBody>
      </p:sp>
      <p:sp>
        <p:nvSpPr>
          <p:cNvPr id="31935" name="Line 190"/>
          <p:cNvSpPr>
            <a:spLocks noChangeShapeType="1"/>
          </p:cNvSpPr>
          <p:nvPr/>
        </p:nvSpPr>
        <p:spPr bwMode="auto">
          <a:xfrm>
            <a:off x="6732588" y="5157788"/>
            <a:ext cx="71437" cy="71437"/>
          </a:xfrm>
          <a:prstGeom prst="line">
            <a:avLst/>
          </a:prstGeom>
          <a:noFill/>
          <a:ln w="9360">
            <a:solidFill>
              <a:srgbClr val="000000"/>
            </a:solidFill>
            <a:miter lim="800000"/>
            <a:headEnd/>
            <a:tailEnd/>
          </a:ln>
        </p:spPr>
        <p:txBody>
          <a:bodyPr/>
          <a:lstStyle/>
          <a:p>
            <a:endParaRPr lang="es-ES"/>
          </a:p>
        </p:txBody>
      </p:sp>
      <p:sp>
        <p:nvSpPr>
          <p:cNvPr id="31936" name="Line 191"/>
          <p:cNvSpPr>
            <a:spLocks noChangeShapeType="1"/>
          </p:cNvSpPr>
          <p:nvPr/>
        </p:nvSpPr>
        <p:spPr bwMode="auto">
          <a:xfrm>
            <a:off x="6732588" y="5734050"/>
            <a:ext cx="71437" cy="71438"/>
          </a:xfrm>
          <a:prstGeom prst="line">
            <a:avLst/>
          </a:prstGeom>
          <a:noFill/>
          <a:ln w="9360">
            <a:solidFill>
              <a:srgbClr val="000000"/>
            </a:solidFill>
            <a:miter lim="800000"/>
            <a:headEnd/>
            <a:tailEnd/>
          </a:ln>
        </p:spPr>
        <p:txBody>
          <a:bodyPr/>
          <a:lstStyle/>
          <a:p>
            <a:endParaRPr lang="es-ES"/>
          </a:p>
        </p:txBody>
      </p:sp>
      <p:sp>
        <p:nvSpPr>
          <p:cNvPr id="31937" name="Line 192"/>
          <p:cNvSpPr>
            <a:spLocks noChangeShapeType="1"/>
          </p:cNvSpPr>
          <p:nvPr/>
        </p:nvSpPr>
        <p:spPr bwMode="auto">
          <a:xfrm>
            <a:off x="6732588" y="4581525"/>
            <a:ext cx="71437" cy="71438"/>
          </a:xfrm>
          <a:prstGeom prst="line">
            <a:avLst/>
          </a:prstGeom>
          <a:noFill/>
          <a:ln w="9360">
            <a:solidFill>
              <a:srgbClr val="000000"/>
            </a:solidFill>
            <a:miter lim="800000"/>
            <a:headEnd/>
            <a:tailEnd/>
          </a:ln>
        </p:spPr>
        <p:txBody>
          <a:bodyPr/>
          <a:lstStyle/>
          <a:p>
            <a:endParaRPr lang="es-ES"/>
          </a:p>
        </p:txBody>
      </p:sp>
      <p:sp>
        <p:nvSpPr>
          <p:cNvPr id="31938" name="Line 193"/>
          <p:cNvSpPr>
            <a:spLocks noChangeShapeType="1"/>
          </p:cNvSpPr>
          <p:nvPr/>
        </p:nvSpPr>
        <p:spPr bwMode="auto">
          <a:xfrm>
            <a:off x="6156325" y="4581525"/>
            <a:ext cx="71438" cy="71438"/>
          </a:xfrm>
          <a:prstGeom prst="line">
            <a:avLst/>
          </a:prstGeom>
          <a:noFill/>
          <a:ln w="9360">
            <a:solidFill>
              <a:srgbClr val="000000"/>
            </a:solidFill>
            <a:miter lim="800000"/>
            <a:headEnd/>
            <a:tailEnd/>
          </a:ln>
        </p:spPr>
        <p:txBody>
          <a:bodyPr/>
          <a:lstStyle/>
          <a:p>
            <a:endParaRPr lang="es-ES"/>
          </a:p>
        </p:txBody>
      </p:sp>
      <p:sp>
        <p:nvSpPr>
          <p:cNvPr id="31939" name="Line 194"/>
          <p:cNvSpPr>
            <a:spLocks noChangeShapeType="1"/>
          </p:cNvSpPr>
          <p:nvPr/>
        </p:nvSpPr>
        <p:spPr bwMode="auto">
          <a:xfrm>
            <a:off x="6732588" y="4005263"/>
            <a:ext cx="71437" cy="71437"/>
          </a:xfrm>
          <a:prstGeom prst="line">
            <a:avLst/>
          </a:prstGeom>
          <a:noFill/>
          <a:ln w="9360">
            <a:solidFill>
              <a:srgbClr val="000000"/>
            </a:solidFill>
            <a:miter lim="800000"/>
            <a:headEnd/>
            <a:tailEnd/>
          </a:ln>
        </p:spPr>
        <p:txBody>
          <a:bodyPr/>
          <a:lstStyle/>
          <a:p>
            <a:endParaRPr lang="es-ES"/>
          </a:p>
        </p:txBody>
      </p:sp>
      <p:sp>
        <p:nvSpPr>
          <p:cNvPr id="31940" name="Line 195"/>
          <p:cNvSpPr>
            <a:spLocks noChangeShapeType="1"/>
          </p:cNvSpPr>
          <p:nvPr/>
        </p:nvSpPr>
        <p:spPr bwMode="auto">
          <a:xfrm>
            <a:off x="6732588" y="3429000"/>
            <a:ext cx="71437" cy="71438"/>
          </a:xfrm>
          <a:prstGeom prst="line">
            <a:avLst/>
          </a:prstGeom>
          <a:noFill/>
          <a:ln w="9360">
            <a:solidFill>
              <a:srgbClr val="000000"/>
            </a:solidFill>
            <a:miter lim="800000"/>
            <a:headEnd/>
            <a:tailEnd/>
          </a:ln>
        </p:spPr>
        <p:txBody>
          <a:bodyPr/>
          <a:lstStyle/>
          <a:p>
            <a:endParaRPr lang="es-ES"/>
          </a:p>
        </p:txBody>
      </p:sp>
      <p:sp>
        <p:nvSpPr>
          <p:cNvPr id="31941" name="Line 196"/>
          <p:cNvSpPr>
            <a:spLocks noChangeShapeType="1"/>
          </p:cNvSpPr>
          <p:nvPr/>
        </p:nvSpPr>
        <p:spPr bwMode="auto">
          <a:xfrm>
            <a:off x="6732588" y="2852738"/>
            <a:ext cx="71437" cy="71437"/>
          </a:xfrm>
          <a:prstGeom prst="line">
            <a:avLst/>
          </a:prstGeom>
          <a:noFill/>
          <a:ln w="9360">
            <a:solidFill>
              <a:srgbClr val="000000"/>
            </a:solidFill>
            <a:miter lim="800000"/>
            <a:headEnd/>
            <a:tailEnd/>
          </a:ln>
        </p:spPr>
        <p:txBody>
          <a:bodyPr/>
          <a:lstStyle/>
          <a:p>
            <a:endParaRPr lang="es-ES"/>
          </a:p>
        </p:txBody>
      </p:sp>
      <p:sp>
        <p:nvSpPr>
          <p:cNvPr id="31942" name="Line 197"/>
          <p:cNvSpPr>
            <a:spLocks noChangeShapeType="1"/>
          </p:cNvSpPr>
          <p:nvPr/>
        </p:nvSpPr>
        <p:spPr bwMode="auto">
          <a:xfrm>
            <a:off x="6732588" y="2276475"/>
            <a:ext cx="71437" cy="71438"/>
          </a:xfrm>
          <a:prstGeom prst="line">
            <a:avLst/>
          </a:prstGeom>
          <a:noFill/>
          <a:ln w="9360">
            <a:solidFill>
              <a:srgbClr val="000000"/>
            </a:solidFill>
            <a:miter lim="800000"/>
            <a:headEnd/>
            <a:tailEnd/>
          </a:ln>
        </p:spPr>
        <p:txBody>
          <a:bodyPr/>
          <a:lstStyle/>
          <a:p>
            <a:endParaRPr lang="es-ES"/>
          </a:p>
        </p:txBody>
      </p:sp>
      <p:sp>
        <p:nvSpPr>
          <p:cNvPr id="31943" name="Line 198"/>
          <p:cNvSpPr>
            <a:spLocks noChangeShapeType="1"/>
          </p:cNvSpPr>
          <p:nvPr/>
        </p:nvSpPr>
        <p:spPr bwMode="auto">
          <a:xfrm>
            <a:off x="6732588" y="1701800"/>
            <a:ext cx="71437" cy="71438"/>
          </a:xfrm>
          <a:prstGeom prst="line">
            <a:avLst/>
          </a:prstGeom>
          <a:noFill/>
          <a:ln w="9360">
            <a:solidFill>
              <a:srgbClr val="000000"/>
            </a:solidFill>
            <a:miter lim="800000"/>
            <a:headEnd/>
            <a:tailEnd/>
          </a:ln>
        </p:spPr>
        <p:txBody>
          <a:bodyPr/>
          <a:lstStyle/>
          <a:p>
            <a:endParaRPr lang="es-ES"/>
          </a:p>
        </p:txBody>
      </p:sp>
      <p:sp>
        <p:nvSpPr>
          <p:cNvPr id="31944" name="Line 199"/>
          <p:cNvSpPr>
            <a:spLocks noChangeShapeType="1"/>
          </p:cNvSpPr>
          <p:nvPr/>
        </p:nvSpPr>
        <p:spPr bwMode="auto">
          <a:xfrm>
            <a:off x="6156325" y="1700213"/>
            <a:ext cx="71438" cy="71437"/>
          </a:xfrm>
          <a:prstGeom prst="line">
            <a:avLst/>
          </a:prstGeom>
          <a:noFill/>
          <a:ln w="9360">
            <a:solidFill>
              <a:srgbClr val="000000"/>
            </a:solidFill>
            <a:miter lim="800000"/>
            <a:headEnd/>
            <a:tailEnd/>
          </a:ln>
        </p:spPr>
        <p:txBody>
          <a:bodyPr/>
          <a:lstStyle/>
          <a:p>
            <a:endParaRPr lang="es-ES"/>
          </a:p>
        </p:txBody>
      </p:sp>
      <p:sp>
        <p:nvSpPr>
          <p:cNvPr id="31945" name="Line 200"/>
          <p:cNvSpPr>
            <a:spLocks noChangeShapeType="1"/>
          </p:cNvSpPr>
          <p:nvPr/>
        </p:nvSpPr>
        <p:spPr bwMode="auto">
          <a:xfrm>
            <a:off x="5580063" y="1700213"/>
            <a:ext cx="71437" cy="71437"/>
          </a:xfrm>
          <a:prstGeom prst="line">
            <a:avLst/>
          </a:prstGeom>
          <a:noFill/>
          <a:ln w="9360">
            <a:solidFill>
              <a:srgbClr val="000000"/>
            </a:solidFill>
            <a:miter lim="800000"/>
            <a:headEnd/>
            <a:tailEnd/>
          </a:ln>
        </p:spPr>
        <p:txBody>
          <a:bodyPr/>
          <a:lstStyle/>
          <a:p>
            <a:endParaRPr lang="es-ES"/>
          </a:p>
        </p:txBody>
      </p:sp>
      <p:sp>
        <p:nvSpPr>
          <p:cNvPr id="31946" name="Line 201"/>
          <p:cNvSpPr>
            <a:spLocks noChangeShapeType="1"/>
          </p:cNvSpPr>
          <p:nvPr/>
        </p:nvSpPr>
        <p:spPr bwMode="auto">
          <a:xfrm>
            <a:off x="5003800" y="1700213"/>
            <a:ext cx="71438" cy="71437"/>
          </a:xfrm>
          <a:prstGeom prst="line">
            <a:avLst/>
          </a:prstGeom>
          <a:noFill/>
          <a:ln w="9360">
            <a:solidFill>
              <a:srgbClr val="000000"/>
            </a:solidFill>
            <a:miter lim="800000"/>
            <a:headEnd/>
            <a:tailEnd/>
          </a:ln>
        </p:spPr>
        <p:txBody>
          <a:bodyPr/>
          <a:lstStyle/>
          <a:p>
            <a:endParaRPr lang="es-ES"/>
          </a:p>
        </p:txBody>
      </p:sp>
      <p:sp>
        <p:nvSpPr>
          <p:cNvPr id="31947" name="Line 202"/>
          <p:cNvSpPr>
            <a:spLocks noChangeShapeType="1"/>
          </p:cNvSpPr>
          <p:nvPr/>
        </p:nvSpPr>
        <p:spPr bwMode="auto">
          <a:xfrm>
            <a:off x="4427538" y="1700213"/>
            <a:ext cx="71437" cy="71437"/>
          </a:xfrm>
          <a:prstGeom prst="line">
            <a:avLst/>
          </a:prstGeom>
          <a:noFill/>
          <a:ln w="9360">
            <a:solidFill>
              <a:srgbClr val="000000"/>
            </a:solidFill>
            <a:miter lim="800000"/>
            <a:headEnd/>
            <a:tailEnd/>
          </a:ln>
        </p:spPr>
        <p:txBody>
          <a:bodyPr/>
          <a:lstStyle/>
          <a:p>
            <a:endParaRPr lang="es-ES"/>
          </a:p>
        </p:txBody>
      </p:sp>
      <p:sp>
        <p:nvSpPr>
          <p:cNvPr id="31948" name="Line 203"/>
          <p:cNvSpPr>
            <a:spLocks noChangeShapeType="1"/>
          </p:cNvSpPr>
          <p:nvPr/>
        </p:nvSpPr>
        <p:spPr bwMode="auto">
          <a:xfrm>
            <a:off x="3851275" y="1700213"/>
            <a:ext cx="71438" cy="71437"/>
          </a:xfrm>
          <a:prstGeom prst="line">
            <a:avLst/>
          </a:prstGeom>
          <a:noFill/>
          <a:ln w="9360">
            <a:solidFill>
              <a:srgbClr val="000000"/>
            </a:solidFill>
            <a:miter lim="800000"/>
            <a:headEnd/>
            <a:tailEnd/>
          </a:ln>
        </p:spPr>
        <p:txBody>
          <a:bodyPr/>
          <a:lstStyle/>
          <a:p>
            <a:endParaRPr lang="es-ES"/>
          </a:p>
        </p:txBody>
      </p:sp>
      <p:sp>
        <p:nvSpPr>
          <p:cNvPr id="31949" name="Line 204"/>
          <p:cNvSpPr>
            <a:spLocks noChangeShapeType="1"/>
          </p:cNvSpPr>
          <p:nvPr/>
        </p:nvSpPr>
        <p:spPr bwMode="auto">
          <a:xfrm>
            <a:off x="3851275" y="2278063"/>
            <a:ext cx="71438" cy="71437"/>
          </a:xfrm>
          <a:prstGeom prst="line">
            <a:avLst/>
          </a:prstGeom>
          <a:noFill/>
          <a:ln w="9360">
            <a:solidFill>
              <a:srgbClr val="000000"/>
            </a:solidFill>
            <a:miter lim="800000"/>
            <a:headEnd/>
            <a:tailEnd/>
          </a:ln>
        </p:spPr>
        <p:txBody>
          <a:bodyPr/>
          <a:lstStyle/>
          <a:p>
            <a:endParaRPr lang="es-ES"/>
          </a:p>
        </p:txBody>
      </p:sp>
      <p:sp>
        <p:nvSpPr>
          <p:cNvPr id="31950" name="Line 205"/>
          <p:cNvSpPr>
            <a:spLocks noChangeShapeType="1"/>
          </p:cNvSpPr>
          <p:nvPr/>
        </p:nvSpPr>
        <p:spPr bwMode="auto">
          <a:xfrm>
            <a:off x="6156325" y="2278063"/>
            <a:ext cx="71438" cy="71437"/>
          </a:xfrm>
          <a:prstGeom prst="line">
            <a:avLst/>
          </a:prstGeom>
          <a:noFill/>
          <a:ln w="9360">
            <a:solidFill>
              <a:srgbClr val="000000"/>
            </a:solidFill>
            <a:miter lim="800000"/>
            <a:headEnd/>
            <a:tailEnd/>
          </a:ln>
        </p:spPr>
        <p:txBody>
          <a:bodyPr/>
          <a:lstStyle/>
          <a:p>
            <a:endParaRPr lang="es-ES"/>
          </a:p>
        </p:txBody>
      </p:sp>
      <p:sp>
        <p:nvSpPr>
          <p:cNvPr id="31951" name="Line 206"/>
          <p:cNvSpPr>
            <a:spLocks noChangeShapeType="1"/>
          </p:cNvSpPr>
          <p:nvPr/>
        </p:nvSpPr>
        <p:spPr bwMode="auto">
          <a:xfrm>
            <a:off x="6156325" y="2852738"/>
            <a:ext cx="71438" cy="71437"/>
          </a:xfrm>
          <a:prstGeom prst="line">
            <a:avLst/>
          </a:prstGeom>
          <a:noFill/>
          <a:ln w="9360">
            <a:solidFill>
              <a:srgbClr val="000000"/>
            </a:solidFill>
            <a:miter lim="800000"/>
            <a:headEnd/>
            <a:tailEnd/>
          </a:ln>
        </p:spPr>
        <p:txBody>
          <a:bodyPr/>
          <a:lstStyle/>
          <a:p>
            <a:endParaRPr lang="es-ES"/>
          </a:p>
        </p:txBody>
      </p:sp>
      <p:sp>
        <p:nvSpPr>
          <p:cNvPr id="31952" name="Line 207"/>
          <p:cNvSpPr>
            <a:spLocks noChangeShapeType="1"/>
          </p:cNvSpPr>
          <p:nvPr/>
        </p:nvSpPr>
        <p:spPr bwMode="auto">
          <a:xfrm>
            <a:off x="5580063" y="2852738"/>
            <a:ext cx="71437" cy="71437"/>
          </a:xfrm>
          <a:prstGeom prst="line">
            <a:avLst/>
          </a:prstGeom>
          <a:noFill/>
          <a:ln w="9360">
            <a:solidFill>
              <a:srgbClr val="000000"/>
            </a:solidFill>
            <a:miter lim="800000"/>
            <a:headEnd/>
            <a:tailEnd/>
          </a:ln>
        </p:spPr>
        <p:txBody>
          <a:bodyPr/>
          <a:lstStyle/>
          <a:p>
            <a:endParaRPr lang="es-ES"/>
          </a:p>
        </p:txBody>
      </p:sp>
      <p:sp>
        <p:nvSpPr>
          <p:cNvPr id="31953" name="Line 208"/>
          <p:cNvSpPr>
            <a:spLocks noChangeShapeType="1"/>
          </p:cNvSpPr>
          <p:nvPr/>
        </p:nvSpPr>
        <p:spPr bwMode="auto">
          <a:xfrm>
            <a:off x="4429125" y="2852738"/>
            <a:ext cx="71438" cy="71437"/>
          </a:xfrm>
          <a:prstGeom prst="line">
            <a:avLst/>
          </a:prstGeom>
          <a:noFill/>
          <a:ln w="9360">
            <a:solidFill>
              <a:srgbClr val="000000"/>
            </a:solidFill>
            <a:miter lim="800000"/>
            <a:headEnd/>
            <a:tailEnd/>
          </a:ln>
        </p:spPr>
        <p:txBody>
          <a:bodyPr/>
          <a:lstStyle/>
          <a:p>
            <a:endParaRPr lang="es-ES"/>
          </a:p>
        </p:txBody>
      </p:sp>
      <p:sp>
        <p:nvSpPr>
          <p:cNvPr id="31954" name="Line 209"/>
          <p:cNvSpPr>
            <a:spLocks noChangeShapeType="1"/>
          </p:cNvSpPr>
          <p:nvPr/>
        </p:nvSpPr>
        <p:spPr bwMode="auto">
          <a:xfrm>
            <a:off x="6156325" y="3429000"/>
            <a:ext cx="71438" cy="71438"/>
          </a:xfrm>
          <a:prstGeom prst="line">
            <a:avLst/>
          </a:prstGeom>
          <a:noFill/>
          <a:ln w="9360">
            <a:solidFill>
              <a:srgbClr val="000000"/>
            </a:solidFill>
            <a:miter lim="800000"/>
            <a:headEnd/>
            <a:tailEnd/>
          </a:ln>
        </p:spPr>
        <p:txBody>
          <a:bodyPr/>
          <a:lstStyle/>
          <a:p>
            <a:endParaRPr lang="es-ES"/>
          </a:p>
        </p:txBody>
      </p:sp>
      <p:sp>
        <p:nvSpPr>
          <p:cNvPr id="31955" name="Line 210"/>
          <p:cNvSpPr>
            <a:spLocks noChangeShapeType="1"/>
          </p:cNvSpPr>
          <p:nvPr/>
        </p:nvSpPr>
        <p:spPr bwMode="auto">
          <a:xfrm>
            <a:off x="5580063" y="3429000"/>
            <a:ext cx="71437" cy="71438"/>
          </a:xfrm>
          <a:prstGeom prst="line">
            <a:avLst/>
          </a:prstGeom>
          <a:noFill/>
          <a:ln w="9360">
            <a:solidFill>
              <a:srgbClr val="000000"/>
            </a:solidFill>
            <a:miter lim="800000"/>
            <a:headEnd/>
            <a:tailEnd/>
          </a:ln>
        </p:spPr>
        <p:txBody>
          <a:bodyPr/>
          <a:lstStyle/>
          <a:p>
            <a:endParaRPr lang="es-ES"/>
          </a:p>
        </p:txBody>
      </p:sp>
      <p:sp>
        <p:nvSpPr>
          <p:cNvPr id="31956" name="Line 211"/>
          <p:cNvSpPr>
            <a:spLocks noChangeShapeType="1"/>
          </p:cNvSpPr>
          <p:nvPr/>
        </p:nvSpPr>
        <p:spPr bwMode="auto">
          <a:xfrm>
            <a:off x="5003800" y="3429000"/>
            <a:ext cx="71438" cy="71438"/>
          </a:xfrm>
          <a:prstGeom prst="line">
            <a:avLst/>
          </a:prstGeom>
          <a:noFill/>
          <a:ln w="9360">
            <a:solidFill>
              <a:srgbClr val="000000"/>
            </a:solidFill>
            <a:miter lim="800000"/>
            <a:headEnd/>
            <a:tailEnd/>
          </a:ln>
        </p:spPr>
        <p:txBody>
          <a:bodyPr/>
          <a:lstStyle/>
          <a:p>
            <a:endParaRPr lang="es-ES"/>
          </a:p>
        </p:txBody>
      </p:sp>
      <p:sp>
        <p:nvSpPr>
          <p:cNvPr id="31957" name="Line 212"/>
          <p:cNvSpPr>
            <a:spLocks noChangeShapeType="1"/>
          </p:cNvSpPr>
          <p:nvPr/>
        </p:nvSpPr>
        <p:spPr bwMode="auto">
          <a:xfrm>
            <a:off x="4427538" y="3429000"/>
            <a:ext cx="71437" cy="71438"/>
          </a:xfrm>
          <a:prstGeom prst="line">
            <a:avLst/>
          </a:prstGeom>
          <a:noFill/>
          <a:ln w="9360">
            <a:solidFill>
              <a:srgbClr val="000000"/>
            </a:solidFill>
            <a:miter lim="800000"/>
            <a:headEnd/>
            <a:tailEnd/>
          </a:ln>
        </p:spPr>
        <p:txBody>
          <a:bodyPr/>
          <a:lstStyle/>
          <a:p>
            <a:endParaRPr lang="es-ES"/>
          </a:p>
        </p:txBody>
      </p:sp>
      <p:sp>
        <p:nvSpPr>
          <p:cNvPr id="31958" name="Line 213"/>
          <p:cNvSpPr>
            <a:spLocks noChangeShapeType="1"/>
          </p:cNvSpPr>
          <p:nvPr/>
        </p:nvSpPr>
        <p:spPr bwMode="auto">
          <a:xfrm>
            <a:off x="6156325" y="4005263"/>
            <a:ext cx="71438" cy="71437"/>
          </a:xfrm>
          <a:prstGeom prst="line">
            <a:avLst/>
          </a:prstGeom>
          <a:noFill/>
          <a:ln w="9360">
            <a:solidFill>
              <a:srgbClr val="000000"/>
            </a:solidFill>
            <a:miter lim="800000"/>
            <a:headEnd/>
            <a:tailEnd/>
          </a:ln>
        </p:spPr>
        <p:txBody>
          <a:bodyPr/>
          <a:lstStyle/>
          <a:p>
            <a:endParaRPr lang="es-ES"/>
          </a:p>
        </p:txBody>
      </p:sp>
      <p:sp>
        <p:nvSpPr>
          <p:cNvPr id="31959" name="Line 214"/>
          <p:cNvSpPr>
            <a:spLocks noChangeShapeType="1"/>
          </p:cNvSpPr>
          <p:nvPr/>
        </p:nvSpPr>
        <p:spPr bwMode="auto">
          <a:xfrm>
            <a:off x="5580063" y="4005263"/>
            <a:ext cx="71437" cy="71437"/>
          </a:xfrm>
          <a:prstGeom prst="line">
            <a:avLst/>
          </a:prstGeom>
          <a:noFill/>
          <a:ln w="9360">
            <a:solidFill>
              <a:srgbClr val="000000"/>
            </a:solidFill>
            <a:miter lim="800000"/>
            <a:headEnd/>
            <a:tailEnd/>
          </a:ln>
        </p:spPr>
        <p:txBody>
          <a:bodyPr/>
          <a:lstStyle/>
          <a:p>
            <a:endParaRPr lang="es-ES"/>
          </a:p>
        </p:txBody>
      </p:sp>
      <p:sp>
        <p:nvSpPr>
          <p:cNvPr id="31960" name="Line 215"/>
          <p:cNvSpPr>
            <a:spLocks noChangeShapeType="1"/>
          </p:cNvSpPr>
          <p:nvPr/>
        </p:nvSpPr>
        <p:spPr bwMode="auto">
          <a:xfrm>
            <a:off x="5003800" y="4005263"/>
            <a:ext cx="71438" cy="71437"/>
          </a:xfrm>
          <a:prstGeom prst="line">
            <a:avLst/>
          </a:prstGeom>
          <a:noFill/>
          <a:ln w="9360">
            <a:solidFill>
              <a:srgbClr val="000000"/>
            </a:solidFill>
            <a:miter lim="800000"/>
            <a:headEnd/>
            <a:tailEnd/>
          </a:ln>
        </p:spPr>
        <p:txBody>
          <a:bodyPr/>
          <a:lstStyle/>
          <a:p>
            <a:endParaRPr lang="es-ES"/>
          </a:p>
        </p:txBody>
      </p:sp>
      <p:sp>
        <p:nvSpPr>
          <p:cNvPr id="31961" name="Line 216"/>
          <p:cNvSpPr>
            <a:spLocks noChangeShapeType="1"/>
          </p:cNvSpPr>
          <p:nvPr/>
        </p:nvSpPr>
        <p:spPr bwMode="auto">
          <a:xfrm>
            <a:off x="4427538" y="4005263"/>
            <a:ext cx="71437" cy="71437"/>
          </a:xfrm>
          <a:prstGeom prst="line">
            <a:avLst/>
          </a:prstGeom>
          <a:noFill/>
          <a:ln w="9360">
            <a:solidFill>
              <a:srgbClr val="000000"/>
            </a:solidFill>
            <a:miter lim="800000"/>
            <a:headEnd/>
            <a:tailEnd/>
          </a:ln>
        </p:spPr>
        <p:txBody>
          <a:bodyPr/>
          <a:lstStyle/>
          <a:p>
            <a:endParaRPr lang="es-ES"/>
          </a:p>
        </p:txBody>
      </p:sp>
      <p:sp>
        <p:nvSpPr>
          <p:cNvPr id="31962" name="Line 217"/>
          <p:cNvSpPr>
            <a:spLocks noChangeShapeType="1"/>
          </p:cNvSpPr>
          <p:nvPr/>
        </p:nvSpPr>
        <p:spPr bwMode="auto">
          <a:xfrm>
            <a:off x="2916238" y="4149725"/>
            <a:ext cx="1008062" cy="1588"/>
          </a:xfrm>
          <a:prstGeom prst="line">
            <a:avLst/>
          </a:prstGeom>
          <a:noFill/>
          <a:ln w="9360">
            <a:solidFill>
              <a:srgbClr val="000000"/>
            </a:solidFill>
            <a:miter lim="800000"/>
            <a:headEnd/>
            <a:tailEnd/>
          </a:ln>
        </p:spPr>
        <p:txBody>
          <a:bodyPr/>
          <a:lstStyle/>
          <a:p>
            <a:endParaRPr lang="es-ES"/>
          </a:p>
        </p:txBody>
      </p:sp>
      <p:sp>
        <p:nvSpPr>
          <p:cNvPr id="31963" name="Line 218"/>
          <p:cNvSpPr>
            <a:spLocks noChangeShapeType="1"/>
          </p:cNvSpPr>
          <p:nvPr/>
        </p:nvSpPr>
        <p:spPr bwMode="auto">
          <a:xfrm>
            <a:off x="4429125" y="2276475"/>
            <a:ext cx="71438" cy="71438"/>
          </a:xfrm>
          <a:prstGeom prst="line">
            <a:avLst/>
          </a:prstGeom>
          <a:noFill/>
          <a:ln w="9360">
            <a:solidFill>
              <a:srgbClr val="000000"/>
            </a:solidFill>
            <a:miter lim="800000"/>
            <a:headEnd/>
            <a:tailEnd/>
          </a:ln>
        </p:spPr>
        <p:txBody>
          <a:bodyP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Architectural sources</a:t>
            </a:r>
          </a:p>
        </p:txBody>
      </p:sp>
      <p:sp>
        <p:nvSpPr>
          <p:cNvPr id="32771" name="Rectangle 2"/>
          <p:cNvSpPr>
            <a:spLocks noChangeArrowheads="1"/>
          </p:cNvSpPr>
          <p:nvPr/>
        </p:nvSpPr>
        <p:spPr bwMode="auto">
          <a:xfrm>
            <a:off x="3348038"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2" name="Rectangle 3"/>
          <p:cNvSpPr>
            <a:spLocks noChangeArrowheads="1"/>
          </p:cNvSpPr>
          <p:nvPr/>
        </p:nvSpPr>
        <p:spPr bwMode="auto">
          <a:xfrm>
            <a:off x="3922713"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3" name="Rectangle 4"/>
          <p:cNvSpPr>
            <a:spLocks noChangeArrowheads="1"/>
          </p:cNvSpPr>
          <p:nvPr/>
        </p:nvSpPr>
        <p:spPr bwMode="auto">
          <a:xfrm>
            <a:off x="3922713"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4" name="Rectangle 5"/>
          <p:cNvSpPr>
            <a:spLocks noChangeArrowheads="1"/>
          </p:cNvSpPr>
          <p:nvPr/>
        </p:nvSpPr>
        <p:spPr bwMode="auto">
          <a:xfrm>
            <a:off x="3922713" y="407828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5" name="Rectangle 6"/>
          <p:cNvSpPr>
            <a:spLocks noChangeArrowheads="1"/>
          </p:cNvSpPr>
          <p:nvPr/>
        </p:nvSpPr>
        <p:spPr bwMode="auto">
          <a:xfrm>
            <a:off x="2771775" y="292576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6" name="Rectangle 7"/>
          <p:cNvSpPr>
            <a:spLocks noChangeArrowheads="1"/>
          </p:cNvSpPr>
          <p:nvPr/>
        </p:nvSpPr>
        <p:spPr bwMode="auto">
          <a:xfrm>
            <a:off x="2771775" y="350202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7" name="Rectangle 8"/>
          <p:cNvSpPr>
            <a:spLocks noChangeArrowheads="1"/>
          </p:cNvSpPr>
          <p:nvPr/>
        </p:nvSpPr>
        <p:spPr bwMode="auto">
          <a:xfrm>
            <a:off x="2771775" y="407828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8" name="Rectangle 9"/>
          <p:cNvSpPr>
            <a:spLocks noChangeArrowheads="1"/>
          </p:cNvSpPr>
          <p:nvPr/>
        </p:nvSpPr>
        <p:spPr bwMode="auto">
          <a:xfrm>
            <a:off x="3922713" y="465455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79" name="Rectangle 10"/>
          <p:cNvSpPr>
            <a:spLocks noChangeArrowheads="1"/>
          </p:cNvSpPr>
          <p:nvPr/>
        </p:nvSpPr>
        <p:spPr bwMode="auto">
          <a:xfrm>
            <a:off x="3348038" y="465455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0" name="Rectangle 11"/>
          <p:cNvSpPr>
            <a:spLocks noChangeArrowheads="1"/>
          </p:cNvSpPr>
          <p:nvPr/>
        </p:nvSpPr>
        <p:spPr bwMode="auto">
          <a:xfrm>
            <a:off x="2771775" y="465455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1" name="Rectangle 12"/>
          <p:cNvSpPr>
            <a:spLocks noChangeArrowheads="1"/>
          </p:cNvSpPr>
          <p:nvPr/>
        </p:nvSpPr>
        <p:spPr bwMode="auto">
          <a:xfrm>
            <a:off x="2771775" y="523081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2" name="Rectangle 13"/>
          <p:cNvSpPr>
            <a:spLocks noChangeArrowheads="1"/>
          </p:cNvSpPr>
          <p:nvPr/>
        </p:nvSpPr>
        <p:spPr bwMode="auto">
          <a:xfrm>
            <a:off x="2771775"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3" name="Rectangle 14"/>
          <p:cNvSpPr>
            <a:spLocks noChangeArrowheads="1"/>
          </p:cNvSpPr>
          <p:nvPr/>
        </p:nvSpPr>
        <p:spPr bwMode="auto">
          <a:xfrm>
            <a:off x="3348038" y="523081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4" name="Rectangle 15"/>
          <p:cNvSpPr>
            <a:spLocks noChangeArrowheads="1"/>
          </p:cNvSpPr>
          <p:nvPr/>
        </p:nvSpPr>
        <p:spPr bwMode="auto">
          <a:xfrm>
            <a:off x="3348038"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5" name="Rectangle 16"/>
          <p:cNvSpPr>
            <a:spLocks noChangeArrowheads="1"/>
          </p:cNvSpPr>
          <p:nvPr/>
        </p:nvSpPr>
        <p:spPr bwMode="auto">
          <a:xfrm>
            <a:off x="3922713" y="523081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6" name="Rectangle 17"/>
          <p:cNvSpPr>
            <a:spLocks noChangeArrowheads="1"/>
          </p:cNvSpPr>
          <p:nvPr/>
        </p:nvSpPr>
        <p:spPr bwMode="auto">
          <a:xfrm>
            <a:off x="3922713"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7" name="Rectangle 18"/>
          <p:cNvSpPr>
            <a:spLocks noChangeArrowheads="1"/>
          </p:cNvSpPr>
          <p:nvPr/>
        </p:nvSpPr>
        <p:spPr bwMode="auto">
          <a:xfrm>
            <a:off x="4498975"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8" name="Rectangle 19"/>
          <p:cNvSpPr>
            <a:spLocks noChangeArrowheads="1"/>
          </p:cNvSpPr>
          <p:nvPr/>
        </p:nvSpPr>
        <p:spPr bwMode="auto">
          <a:xfrm>
            <a:off x="5075238"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89" name="Rectangle 20"/>
          <p:cNvSpPr>
            <a:spLocks noChangeArrowheads="1"/>
          </p:cNvSpPr>
          <p:nvPr/>
        </p:nvSpPr>
        <p:spPr bwMode="auto">
          <a:xfrm>
            <a:off x="5651500"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0" name="Rectangle 21"/>
          <p:cNvSpPr>
            <a:spLocks noChangeArrowheads="1"/>
          </p:cNvSpPr>
          <p:nvPr/>
        </p:nvSpPr>
        <p:spPr bwMode="auto">
          <a:xfrm>
            <a:off x="6227763" y="58070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1" name="Rectangle 22"/>
          <p:cNvSpPr>
            <a:spLocks noChangeArrowheads="1"/>
          </p:cNvSpPr>
          <p:nvPr/>
        </p:nvSpPr>
        <p:spPr bwMode="auto">
          <a:xfrm>
            <a:off x="6804025" y="58070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2" name="Rectangle 23"/>
          <p:cNvSpPr>
            <a:spLocks noChangeArrowheads="1"/>
          </p:cNvSpPr>
          <p:nvPr/>
        </p:nvSpPr>
        <p:spPr bwMode="auto">
          <a:xfrm>
            <a:off x="5651500" y="523081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3" name="Rectangle 24"/>
          <p:cNvSpPr>
            <a:spLocks noChangeArrowheads="1"/>
          </p:cNvSpPr>
          <p:nvPr/>
        </p:nvSpPr>
        <p:spPr bwMode="auto">
          <a:xfrm>
            <a:off x="6227763" y="523081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4" name="Rectangle 25"/>
          <p:cNvSpPr>
            <a:spLocks noChangeArrowheads="1"/>
          </p:cNvSpPr>
          <p:nvPr/>
        </p:nvSpPr>
        <p:spPr bwMode="auto">
          <a:xfrm>
            <a:off x="6804025" y="522922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5" name="Rectangle 26"/>
          <p:cNvSpPr>
            <a:spLocks noChangeArrowheads="1"/>
          </p:cNvSpPr>
          <p:nvPr/>
        </p:nvSpPr>
        <p:spPr bwMode="auto">
          <a:xfrm>
            <a:off x="6227763" y="465296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6" name="Rectangle 27"/>
          <p:cNvSpPr>
            <a:spLocks noChangeArrowheads="1"/>
          </p:cNvSpPr>
          <p:nvPr/>
        </p:nvSpPr>
        <p:spPr bwMode="auto">
          <a:xfrm>
            <a:off x="6804025" y="4652963"/>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7" name="Rectangle 28"/>
          <p:cNvSpPr>
            <a:spLocks noChangeArrowheads="1"/>
          </p:cNvSpPr>
          <p:nvPr/>
        </p:nvSpPr>
        <p:spPr bwMode="auto">
          <a:xfrm>
            <a:off x="4498975" y="407828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8" name="Rectangle 29"/>
          <p:cNvSpPr>
            <a:spLocks noChangeArrowheads="1"/>
          </p:cNvSpPr>
          <p:nvPr/>
        </p:nvSpPr>
        <p:spPr bwMode="auto">
          <a:xfrm>
            <a:off x="5075238" y="40767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799" name="Rectangle 30"/>
          <p:cNvSpPr>
            <a:spLocks noChangeArrowheads="1"/>
          </p:cNvSpPr>
          <p:nvPr/>
        </p:nvSpPr>
        <p:spPr bwMode="auto">
          <a:xfrm>
            <a:off x="5651500" y="407670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0" name="Rectangle 31"/>
          <p:cNvSpPr>
            <a:spLocks noChangeArrowheads="1"/>
          </p:cNvSpPr>
          <p:nvPr/>
        </p:nvSpPr>
        <p:spPr bwMode="auto">
          <a:xfrm>
            <a:off x="6227763" y="40767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1" name="Rectangle 32"/>
          <p:cNvSpPr>
            <a:spLocks noChangeArrowheads="1"/>
          </p:cNvSpPr>
          <p:nvPr/>
        </p:nvSpPr>
        <p:spPr bwMode="auto">
          <a:xfrm>
            <a:off x="6804025" y="407670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2" name="Rectangle 33"/>
          <p:cNvSpPr>
            <a:spLocks noChangeArrowheads="1"/>
          </p:cNvSpPr>
          <p:nvPr/>
        </p:nvSpPr>
        <p:spPr bwMode="auto">
          <a:xfrm>
            <a:off x="4500563" y="35004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3" name="Rectangle 34"/>
          <p:cNvSpPr>
            <a:spLocks noChangeArrowheads="1"/>
          </p:cNvSpPr>
          <p:nvPr/>
        </p:nvSpPr>
        <p:spPr bwMode="auto">
          <a:xfrm>
            <a:off x="4500563" y="2925763"/>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4" name="Rectangle 35"/>
          <p:cNvSpPr>
            <a:spLocks noChangeArrowheads="1"/>
          </p:cNvSpPr>
          <p:nvPr/>
        </p:nvSpPr>
        <p:spPr bwMode="auto">
          <a:xfrm>
            <a:off x="4500563"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5" name="Rectangle 36"/>
          <p:cNvSpPr>
            <a:spLocks noChangeArrowheads="1"/>
          </p:cNvSpPr>
          <p:nvPr/>
        </p:nvSpPr>
        <p:spPr bwMode="auto">
          <a:xfrm>
            <a:off x="4500563"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6" name="Rectangle 37"/>
          <p:cNvSpPr>
            <a:spLocks noChangeArrowheads="1"/>
          </p:cNvSpPr>
          <p:nvPr/>
        </p:nvSpPr>
        <p:spPr bwMode="auto">
          <a:xfrm>
            <a:off x="5075238"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7" name="Rectangle 38"/>
          <p:cNvSpPr>
            <a:spLocks noChangeArrowheads="1"/>
          </p:cNvSpPr>
          <p:nvPr/>
        </p:nvSpPr>
        <p:spPr bwMode="auto">
          <a:xfrm>
            <a:off x="5651500" y="17732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8" name="Rectangle 39"/>
          <p:cNvSpPr>
            <a:spLocks noChangeArrowheads="1"/>
          </p:cNvSpPr>
          <p:nvPr/>
        </p:nvSpPr>
        <p:spPr bwMode="auto">
          <a:xfrm>
            <a:off x="6227763" y="17732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09" name="Rectangle 40"/>
          <p:cNvSpPr>
            <a:spLocks noChangeArrowheads="1"/>
          </p:cNvSpPr>
          <p:nvPr/>
        </p:nvSpPr>
        <p:spPr bwMode="auto">
          <a:xfrm>
            <a:off x="6804025" y="17732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0" name="Rectangle 41"/>
          <p:cNvSpPr>
            <a:spLocks noChangeArrowheads="1"/>
          </p:cNvSpPr>
          <p:nvPr/>
        </p:nvSpPr>
        <p:spPr bwMode="auto">
          <a:xfrm>
            <a:off x="5075238" y="3500438"/>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1" name="Rectangle 42"/>
          <p:cNvSpPr>
            <a:spLocks noChangeArrowheads="1"/>
          </p:cNvSpPr>
          <p:nvPr/>
        </p:nvSpPr>
        <p:spPr bwMode="auto">
          <a:xfrm>
            <a:off x="5651500" y="35004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2" name="Rectangle 43"/>
          <p:cNvSpPr>
            <a:spLocks noChangeArrowheads="1"/>
          </p:cNvSpPr>
          <p:nvPr/>
        </p:nvSpPr>
        <p:spPr bwMode="auto">
          <a:xfrm>
            <a:off x="6227763" y="350202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3" name="Rectangle 44"/>
          <p:cNvSpPr>
            <a:spLocks noChangeArrowheads="1"/>
          </p:cNvSpPr>
          <p:nvPr/>
        </p:nvSpPr>
        <p:spPr bwMode="auto">
          <a:xfrm>
            <a:off x="6804025" y="3500438"/>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4" name="Rectangle 45"/>
          <p:cNvSpPr>
            <a:spLocks noChangeArrowheads="1"/>
          </p:cNvSpPr>
          <p:nvPr/>
        </p:nvSpPr>
        <p:spPr bwMode="auto">
          <a:xfrm>
            <a:off x="6804025" y="29241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5" name="Rectangle 46"/>
          <p:cNvSpPr>
            <a:spLocks noChangeArrowheads="1"/>
          </p:cNvSpPr>
          <p:nvPr/>
        </p:nvSpPr>
        <p:spPr bwMode="auto">
          <a:xfrm>
            <a:off x="6227763" y="2924175"/>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6" name="Rectangle 47"/>
          <p:cNvSpPr>
            <a:spLocks noChangeArrowheads="1"/>
          </p:cNvSpPr>
          <p:nvPr/>
        </p:nvSpPr>
        <p:spPr bwMode="auto">
          <a:xfrm>
            <a:off x="6804025" y="2349500"/>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7" name="Rectangle 48"/>
          <p:cNvSpPr>
            <a:spLocks noChangeArrowheads="1"/>
          </p:cNvSpPr>
          <p:nvPr/>
        </p:nvSpPr>
        <p:spPr bwMode="auto">
          <a:xfrm>
            <a:off x="6227763" y="2349500"/>
            <a:ext cx="144462"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8" name="Rectangle 49"/>
          <p:cNvSpPr>
            <a:spLocks noChangeArrowheads="1"/>
          </p:cNvSpPr>
          <p:nvPr/>
        </p:nvSpPr>
        <p:spPr bwMode="auto">
          <a:xfrm>
            <a:off x="5651500" y="2924175"/>
            <a:ext cx="144463" cy="142875"/>
          </a:xfrm>
          <a:prstGeom prst="rect">
            <a:avLst/>
          </a:prstGeom>
          <a:solidFill>
            <a:srgbClr val="00B8FF"/>
          </a:solidFill>
          <a:ln w="9360">
            <a:solidFill>
              <a:srgbClr val="000000"/>
            </a:solidFill>
            <a:miter lim="800000"/>
            <a:headEnd/>
            <a:tailEnd/>
          </a:ln>
        </p:spPr>
        <p:txBody>
          <a:bodyPr wrap="none" anchor="ctr"/>
          <a:lstStyle/>
          <a:p>
            <a:endParaRPr lang="es-ES"/>
          </a:p>
        </p:txBody>
      </p:sp>
      <p:sp>
        <p:nvSpPr>
          <p:cNvPr id="32819" name="Line 50"/>
          <p:cNvSpPr>
            <a:spLocks noChangeShapeType="1"/>
          </p:cNvSpPr>
          <p:nvPr/>
        </p:nvSpPr>
        <p:spPr bwMode="auto">
          <a:xfrm>
            <a:off x="2916238" y="5876925"/>
            <a:ext cx="431800" cy="1588"/>
          </a:xfrm>
          <a:prstGeom prst="line">
            <a:avLst/>
          </a:prstGeom>
          <a:noFill/>
          <a:ln w="9360">
            <a:solidFill>
              <a:srgbClr val="000000"/>
            </a:solidFill>
            <a:miter lim="800000"/>
            <a:headEnd/>
            <a:tailEnd/>
          </a:ln>
        </p:spPr>
        <p:txBody>
          <a:bodyPr/>
          <a:lstStyle/>
          <a:p>
            <a:endParaRPr lang="es-ES"/>
          </a:p>
        </p:txBody>
      </p:sp>
      <p:sp>
        <p:nvSpPr>
          <p:cNvPr id="32820" name="Line 51"/>
          <p:cNvSpPr>
            <a:spLocks noChangeShapeType="1"/>
          </p:cNvSpPr>
          <p:nvPr/>
        </p:nvSpPr>
        <p:spPr bwMode="auto">
          <a:xfrm>
            <a:off x="2916238" y="5300663"/>
            <a:ext cx="431800" cy="1587"/>
          </a:xfrm>
          <a:prstGeom prst="line">
            <a:avLst/>
          </a:prstGeom>
          <a:noFill/>
          <a:ln w="9360">
            <a:solidFill>
              <a:srgbClr val="000000"/>
            </a:solidFill>
            <a:miter lim="800000"/>
            <a:headEnd/>
            <a:tailEnd/>
          </a:ln>
        </p:spPr>
        <p:txBody>
          <a:bodyPr/>
          <a:lstStyle/>
          <a:p>
            <a:endParaRPr lang="es-ES"/>
          </a:p>
        </p:txBody>
      </p:sp>
      <p:sp>
        <p:nvSpPr>
          <p:cNvPr id="32821" name="Line 52"/>
          <p:cNvSpPr>
            <a:spLocks noChangeShapeType="1"/>
          </p:cNvSpPr>
          <p:nvPr/>
        </p:nvSpPr>
        <p:spPr bwMode="auto">
          <a:xfrm>
            <a:off x="2916238" y="4724400"/>
            <a:ext cx="431800" cy="1588"/>
          </a:xfrm>
          <a:prstGeom prst="line">
            <a:avLst/>
          </a:prstGeom>
          <a:noFill/>
          <a:ln w="9360">
            <a:solidFill>
              <a:srgbClr val="000000"/>
            </a:solidFill>
            <a:miter lim="800000"/>
            <a:headEnd/>
            <a:tailEnd/>
          </a:ln>
        </p:spPr>
        <p:txBody>
          <a:bodyPr/>
          <a:lstStyle/>
          <a:p>
            <a:endParaRPr lang="es-ES"/>
          </a:p>
        </p:txBody>
      </p:sp>
      <p:sp>
        <p:nvSpPr>
          <p:cNvPr id="32822" name="Line 53"/>
          <p:cNvSpPr>
            <a:spLocks noChangeShapeType="1"/>
          </p:cNvSpPr>
          <p:nvPr/>
        </p:nvSpPr>
        <p:spPr bwMode="auto">
          <a:xfrm>
            <a:off x="3492500" y="5876925"/>
            <a:ext cx="431800" cy="1588"/>
          </a:xfrm>
          <a:prstGeom prst="line">
            <a:avLst/>
          </a:prstGeom>
          <a:noFill/>
          <a:ln w="9360">
            <a:solidFill>
              <a:srgbClr val="000000"/>
            </a:solidFill>
            <a:miter lim="800000"/>
            <a:headEnd/>
            <a:tailEnd/>
          </a:ln>
        </p:spPr>
        <p:txBody>
          <a:bodyPr/>
          <a:lstStyle/>
          <a:p>
            <a:endParaRPr lang="es-ES"/>
          </a:p>
        </p:txBody>
      </p:sp>
      <p:sp>
        <p:nvSpPr>
          <p:cNvPr id="32823" name="Line 54"/>
          <p:cNvSpPr>
            <a:spLocks noChangeShapeType="1"/>
          </p:cNvSpPr>
          <p:nvPr/>
        </p:nvSpPr>
        <p:spPr bwMode="auto">
          <a:xfrm>
            <a:off x="3492500" y="5300663"/>
            <a:ext cx="431800" cy="1587"/>
          </a:xfrm>
          <a:prstGeom prst="line">
            <a:avLst/>
          </a:prstGeom>
          <a:noFill/>
          <a:ln w="9360">
            <a:solidFill>
              <a:srgbClr val="000000"/>
            </a:solidFill>
            <a:miter lim="800000"/>
            <a:headEnd/>
            <a:tailEnd/>
          </a:ln>
        </p:spPr>
        <p:txBody>
          <a:bodyPr/>
          <a:lstStyle/>
          <a:p>
            <a:endParaRPr lang="es-ES"/>
          </a:p>
        </p:txBody>
      </p:sp>
      <p:sp>
        <p:nvSpPr>
          <p:cNvPr id="32824" name="Line 55"/>
          <p:cNvSpPr>
            <a:spLocks noChangeShapeType="1"/>
          </p:cNvSpPr>
          <p:nvPr/>
        </p:nvSpPr>
        <p:spPr bwMode="auto">
          <a:xfrm>
            <a:off x="3492500" y="4724400"/>
            <a:ext cx="431800" cy="1588"/>
          </a:xfrm>
          <a:prstGeom prst="line">
            <a:avLst/>
          </a:prstGeom>
          <a:noFill/>
          <a:ln w="9360">
            <a:solidFill>
              <a:srgbClr val="000000"/>
            </a:solidFill>
            <a:miter lim="800000"/>
            <a:headEnd/>
            <a:tailEnd/>
          </a:ln>
        </p:spPr>
        <p:txBody>
          <a:bodyPr/>
          <a:lstStyle/>
          <a:p>
            <a:endParaRPr lang="es-ES"/>
          </a:p>
        </p:txBody>
      </p:sp>
      <p:sp>
        <p:nvSpPr>
          <p:cNvPr id="32825" name="Line 56"/>
          <p:cNvSpPr>
            <a:spLocks noChangeShapeType="1"/>
          </p:cNvSpPr>
          <p:nvPr/>
        </p:nvSpPr>
        <p:spPr bwMode="auto">
          <a:xfrm>
            <a:off x="4068763" y="5876925"/>
            <a:ext cx="431800" cy="1588"/>
          </a:xfrm>
          <a:prstGeom prst="line">
            <a:avLst/>
          </a:prstGeom>
          <a:noFill/>
          <a:ln w="9360">
            <a:solidFill>
              <a:srgbClr val="000000"/>
            </a:solidFill>
            <a:miter lim="800000"/>
            <a:headEnd/>
            <a:tailEnd/>
          </a:ln>
        </p:spPr>
        <p:txBody>
          <a:bodyPr/>
          <a:lstStyle/>
          <a:p>
            <a:endParaRPr lang="es-ES"/>
          </a:p>
        </p:txBody>
      </p:sp>
      <p:sp>
        <p:nvSpPr>
          <p:cNvPr id="32826" name="Line 57"/>
          <p:cNvSpPr>
            <a:spLocks noChangeShapeType="1"/>
          </p:cNvSpPr>
          <p:nvPr/>
        </p:nvSpPr>
        <p:spPr bwMode="auto">
          <a:xfrm>
            <a:off x="4645025" y="5876925"/>
            <a:ext cx="431800" cy="1588"/>
          </a:xfrm>
          <a:prstGeom prst="line">
            <a:avLst/>
          </a:prstGeom>
          <a:noFill/>
          <a:ln w="9360">
            <a:solidFill>
              <a:srgbClr val="000000"/>
            </a:solidFill>
            <a:miter lim="800000"/>
            <a:headEnd/>
            <a:tailEnd/>
          </a:ln>
        </p:spPr>
        <p:txBody>
          <a:bodyPr/>
          <a:lstStyle/>
          <a:p>
            <a:endParaRPr lang="es-ES"/>
          </a:p>
        </p:txBody>
      </p:sp>
      <p:sp>
        <p:nvSpPr>
          <p:cNvPr id="32827" name="Line 58"/>
          <p:cNvSpPr>
            <a:spLocks noChangeShapeType="1"/>
          </p:cNvSpPr>
          <p:nvPr/>
        </p:nvSpPr>
        <p:spPr bwMode="auto">
          <a:xfrm>
            <a:off x="5219700" y="5876925"/>
            <a:ext cx="431800" cy="1588"/>
          </a:xfrm>
          <a:prstGeom prst="line">
            <a:avLst/>
          </a:prstGeom>
          <a:noFill/>
          <a:ln w="9360">
            <a:solidFill>
              <a:srgbClr val="000000"/>
            </a:solidFill>
            <a:miter lim="800000"/>
            <a:headEnd/>
            <a:tailEnd/>
          </a:ln>
        </p:spPr>
        <p:txBody>
          <a:bodyPr/>
          <a:lstStyle/>
          <a:p>
            <a:endParaRPr lang="es-ES"/>
          </a:p>
        </p:txBody>
      </p:sp>
      <p:sp>
        <p:nvSpPr>
          <p:cNvPr id="32828" name="Line 59"/>
          <p:cNvSpPr>
            <a:spLocks noChangeShapeType="1"/>
          </p:cNvSpPr>
          <p:nvPr/>
        </p:nvSpPr>
        <p:spPr bwMode="auto">
          <a:xfrm>
            <a:off x="4067175" y="5300663"/>
            <a:ext cx="1584325" cy="1587"/>
          </a:xfrm>
          <a:prstGeom prst="line">
            <a:avLst/>
          </a:prstGeom>
          <a:noFill/>
          <a:ln w="9360">
            <a:solidFill>
              <a:srgbClr val="000000"/>
            </a:solidFill>
            <a:miter lim="800000"/>
            <a:headEnd/>
            <a:tailEnd/>
          </a:ln>
        </p:spPr>
        <p:txBody>
          <a:bodyPr/>
          <a:lstStyle/>
          <a:p>
            <a:endParaRPr lang="es-ES"/>
          </a:p>
        </p:txBody>
      </p:sp>
      <p:sp>
        <p:nvSpPr>
          <p:cNvPr id="32829" name="Line 60"/>
          <p:cNvSpPr>
            <a:spLocks noChangeShapeType="1"/>
          </p:cNvSpPr>
          <p:nvPr/>
        </p:nvSpPr>
        <p:spPr bwMode="auto">
          <a:xfrm>
            <a:off x="5795963" y="5876925"/>
            <a:ext cx="431800" cy="1588"/>
          </a:xfrm>
          <a:prstGeom prst="line">
            <a:avLst/>
          </a:prstGeom>
          <a:noFill/>
          <a:ln w="9360">
            <a:solidFill>
              <a:srgbClr val="000000"/>
            </a:solidFill>
            <a:miter lim="800000"/>
            <a:headEnd/>
            <a:tailEnd/>
          </a:ln>
        </p:spPr>
        <p:txBody>
          <a:bodyPr/>
          <a:lstStyle/>
          <a:p>
            <a:endParaRPr lang="es-ES"/>
          </a:p>
        </p:txBody>
      </p:sp>
      <p:sp>
        <p:nvSpPr>
          <p:cNvPr id="32830" name="Line 61"/>
          <p:cNvSpPr>
            <a:spLocks noChangeShapeType="1"/>
          </p:cNvSpPr>
          <p:nvPr/>
        </p:nvSpPr>
        <p:spPr bwMode="auto">
          <a:xfrm>
            <a:off x="5795963" y="5300663"/>
            <a:ext cx="431800" cy="1587"/>
          </a:xfrm>
          <a:prstGeom prst="line">
            <a:avLst/>
          </a:prstGeom>
          <a:noFill/>
          <a:ln w="9360">
            <a:solidFill>
              <a:srgbClr val="000000"/>
            </a:solidFill>
            <a:miter lim="800000"/>
            <a:headEnd/>
            <a:tailEnd/>
          </a:ln>
        </p:spPr>
        <p:txBody>
          <a:bodyPr/>
          <a:lstStyle/>
          <a:p>
            <a:endParaRPr lang="es-ES"/>
          </a:p>
        </p:txBody>
      </p:sp>
      <p:sp>
        <p:nvSpPr>
          <p:cNvPr id="32831" name="Line 62"/>
          <p:cNvSpPr>
            <a:spLocks noChangeShapeType="1"/>
          </p:cNvSpPr>
          <p:nvPr/>
        </p:nvSpPr>
        <p:spPr bwMode="auto">
          <a:xfrm>
            <a:off x="6372225" y="5876925"/>
            <a:ext cx="431800" cy="1588"/>
          </a:xfrm>
          <a:prstGeom prst="line">
            <a:avLst/>
          </a:prstGeom>
          <a:noFill/>
          <a:ln w="9360">
            <a:solidFill>
              <a:srgbClr val="000000"/>
            </a:solidFill>
            <a:miter lim="800000"/>
            <a:headEnd/>
            <a:tailEnd/>
          </a:ln>
        </p:spPr>
        <p:txBody>
          <a:bodyPr/>
          <a:lstStyle/>
          <a:p>
            <a:endParaRPr lang="es-ES"/>
          </a:p>
        </p:txBody>
      </p:sp>
      <p:sp>
        <p:nvSpPr>
          <p:cNvPr id="32832" name="Line 63"/>
          <p:cNvSpPr>
            <a:spLocks noChangeShapeType="1"/>
          </p:cNvSpPr>
          <p:nvPr/>
        </p:nvSpPr>
        <p:spPr bwMode="auto">
          <a:xfrm>
            <a:off x="6372225" y="5300663"/>
            <a:ext cx="431800" cy="1587"/>
          </a:xfrm>
          <a:prstGeom prst="line">
            <a:avLst/>
          </a:prstGeom>
          <a:noFill/>
          <a:ln w="9360">
            <a:solidFill>
              <a:srgbClr val="000000"/>
            </a:solidFill>
            <a:miter lim="800000"/>
            <a:headEnd/>
            <a:tailEnd/>
          </a:ln>
        </p:spPr>
        <p:txBody>
          <a:bodyPr/>
          <a:lstStyle/>
          <a:p>
            <a:endParaRPr lang="es-ES"/>
          </a:p>
        </p:txBody>
      </p:sp>
      <p:sp>
        <p:nvSpPr>
          <p:cNvPr id="32833" name="Line 64"/>
          <p:cNvSpPr>
            <a:spLocks noChangeShapeType="1"/>
          </p:cNvSpPr>
          <p:nvPr/>
        </p:nvSpPr>
        <p:spPr bwMode="auto">
          <a:xfrm>
            <a:off x="6372225" y="4724400"/>
            <a:ext cx="431800" cy="1588"/>
          </a:xfrm>
          <a:prstGeom prst="line">
            <a:avLst/>
          </a:prstGeom>
          <a:noFill/>
          <a:ln w="9360">
            <a:solidFill>
              <a:srgbClr val="000000"/>
            </a:solidFill>
            <a:miter lim="800000"/>
            <a:headEnd/>
            <a:tailEnd/>
          </a:ln>
        </p:spPr>
        <p:txBody>
          <a:bodyPr/>
          <a:lstStyle/>
          <a:p>
            <a:endParaRPr lang="es-ES"/>
          </a:p>
        </p:txBody>
      </p:sp>
      <p:sp>
        <p:nvSpPr>
          <p:cNvPr id="32834" name="Line 65"/>
          <p:cNvSpPr>
            <a:spLocks noChangeShapeType="1"/>
          </p:cNvSpPr>
          <p:nvPr/>
        </p:nvSpPr>
        <p:spPr bwMode="auto">
          <a:xfrm>
            <a:off x="4068763" y="4149725"/>
            <a:ext cx="431800" cy="1588"/>
          </a:xfrm>
          <a:prstGeom prst="line">
            <a:avLst/>
          </a:prstGeom>
          <a:noFill/>
          <a:ln w="9360">
            <a:solidFill>
              <a:srgbClr val="000000"/>
            </a:solidFill>
            <a:miter lim="800000"/>
            <a:headEnd/>
            <a:tailEnd/>
          </a:ln>
        </p:spPr>
        <p:txBody>
          <a:bodyPr/>
          <a:lstStyle/>
          <a:p>
            <a:endParaRPr lang="es-ES"/>
          </a:p>
        </p:txBody>
      </p:sp>
      <p:sp>
        <p:nvSpPr>
          <p:cNvPr id="32835" name="Line 66"/>
          <p:cNvSpPr>
            <a:spLocks noChangeShapeType="1"/>
          </p:cNvSpPr>
          <p:nvPr/>
        </p:nvSpPr>
        <p:spPr bwMode="auto">
          <a:xfrm>
            <a:off x="4645025" y="4149725"/>
            <a:ext cx="431800" cy="1588"/>
          </a:xfrm>
          <a:prstGeom prst="line">
            <a:avLst/>
          </a:prstGeom>
          <a:noFill/>
          <a:ln w="9360">
            <a:solidFill>
              <a:srgbClr val="000000"/>
            </a:solidFill>
            <a:miter lim="800000"/>
            <a:headEnd/>
            <a:tailEnd/>
          </a:ln>
        </p:spPr>
        <p:txBody>
          <a:bodyPr/>
          <a:lstStyle/>
          <a:p>
            <a:endParaRPr lang="es-ES"/>
          </a:p>
        </p:txBody>
      </p:sp>
      <p:sp>
        <p:nvSpPr>
          <p:cNvPr id="32836" name="Line 67"/>
          <p:cNvSpPr>
            <a:spLocks noChangeShapeType="1"/>
          </p:cNvSpPr>
          <p:nvPr/>
        </p:nvSpPr>
        <p:spPr bwMode="auto">
          <a:xfrm>
            <a:off x="4645025" y="3573463"/>
            <a:ext cx="431800" cy="1587"/>
          </a:xfrm>
          <a:prstGeom prst="line">
            <a:avLst/>
          </a:prstGeom>
          <a:noFill/>
          <a:ln w="9360">
            <a:solidFill>
              <a:srgbClr val="000000"/>
            </a:solidFill>
            <a:miter lim="800000"/>
            <a:headEnd/>
            <a:tailEnd/>
          </a:ln>
        </p:spPr>
        <p:txBody>
          <a:bodyPr/>
          <a:lstStyle/>
          <a:p>
            <a:endParaRPr lang="es-ES"/>
          </a:p>
        </p:txBody>
      </p:sp>
      <p:sp>
        <p:nvSpPr>
          <p:cNvPr id="32837" name="Line 68"/>
          <p:cNvSpPr>
            <a:spLocks noChangeShapeType="1"/>
          </p:cNvSpPr>
          <p:nvPr/>
        </p:nvSpPr>
        <p:spPr bwMode="auto">
          <a:xfrm>
            <a:off x="4645025" y="2997200"/>
            <a:ext cx="1006475" cy="1588"/>
          </a:xfrm>
          <a:prstGeom prst="line">
            <a:avLst/>
          </a:prstGeom>
          <a:noFill/>
          <a:ln w="9360">
            <a:solidFill>
              <a:srgbClr val="000000"/>
            </a:solidFill>
            <a:miter lim="800000"/>
            <a:headEnd/>
            <a:tailEnd/>
          </a:ln>
        </p:spPr>
        <p:txBody>
          <a:bodyPr/>
          <a:lstStyle/>
          <a:p>
            <a:endParaRPr lang="es-ES"/>
          </a:p>
        </p:txBody>
      </p:sp>
      <p:sp>
        <p:nvSpPr>
          <p:cNvPr id="32838" name="Line 69"/>
          <p:cNvSpPr>
            <a:spLocks noChangeShapeType="1"/>
          </p:cNvSpPr>
          <p:nvPr/>
        </p:nvSpPr>
        <p:spPr bwMode="auto">
          <a:xfrm>
            <a:off x="5219700" y="4149725"/>
            <a:ext cx="431800" cy="1588"/>
          </a:xfrm>
          <a:prstGeom prst="line">
            <a:avLst/>
          </a:prstGeom>
          <a:noFill/>
          <a:ln w="9360">
            <a:solidFill>
              <a:srgbClr val="000000"/>
            </a:solidFill>
            <a:miter lim="800000"/>
            <a:headEnd/>
            <a:tailEnd/>
          </a:ln>
        </p:spPr>
        <p:txBody>
          <a:bodyPr/>
          <a:lstStyle/>
          <a:p>
            <a:endParaRPr lang="es-ES"/>
          </a:p>
        </p:txBody>
      </p:sp>
      <p:sp>
        <p:nvSpPr>
          <p:cNvPr id="32839" name="Line 70"/>
          <p:cNvSpPr>
            <a:spLocks noChangeShapeType="1"/>
          </p:cNvSpPr>
          <p:nvPr/>
        </p:nvSpPr>
        <p:spPr bwMode="auto">
          <a:xfrm>
            <a:off x="5219700" y="3573463"/>
            <a:ext cx="431800" cy="1587"/>
          </a:xfrm>
          <a:prstGeom prst="line">
            <a:avLst/>
          </a:prstGeom>
          <a:noFill/>
          <a:ln w="9360">
            <a:solidFill>
              <a:srgbClr val="000000"/>
            </a:solidFill>
            <a:miter lim="800000"/>
            <a:headEnd/>
            <a:tailEnd/>
          </a:ln>
        </p:spPr>
        <p:txBody>
          <a:bodyPr/>
          <a:lstStyle/>
          <a:p>
            <a:endParaRPr lang="es-ES"/>
          </a:p>
        </p:txBody>
      </p:sp>
      <p:sp>
        <p:nvSpPr>
          <p:cNvPr id="32840" name="Line 71"/>
          <p:cNvSpPr>
            <a:spLocks noChangeShapeType="1"/>
          </p:cNvSpPr>
          <p:nvPr/>
        </p:nvSpPr>
        <p:spPr bwMode="auto">
          <a:xfrm>
            <a:off x="5795963" y="4149725"/>
            <a:ext cx="431800" cy="1588"/>
          </a:xfrm>
          <a:prstGeom prst="line">
            <a:avLst/>
          </a:prstGeom>
          <a:noFill/>
          <a:ln w="9360">
            <a:solidFill>
              <a:srgbClr val="000000"/>
            </a:solidFill>
            <a:miter lim="800000"/>
            <a:headEnd/>
            <a:tailEnd/>
          </a:ln>
        </p:spPr>
        <p:txBody>
          <a:bodyPr/>
          <a:lstStyle/>
          <a:p>
            <a:endParaRPr lang="es-ES"/>
          </a:p>
        </p:txBody>
      </p:sp>
      <p:sp>
        <p:nvSpPr>
          <p:cNvPr id="32841" name="Line 72"/>
          <p:cNvSpPr>
            <a:spLocks noChangeShapeType="1"/>
          </p:cNvSpPr>
          <p:nvPr/>
        </p:nvSpPr>
        <p:spPr bwMode="auto">
          <a:xfrm>
            <a:off x="5795963" y="3573463"/>
            <a:ext cx="431800" cy="1587"/>
          </a:xfrm>
          <a:prstGeom prst="line">
            <a:avLst/>
          </a:prstGeom>
          <a:noFill/>
          <a:ln w="9360">
            <a:solidFill>
              <a:srgbClr val="000000"/>
            </a:solidFill>
            <a:miter lim="800000"/>
            <a:headEnd/>
            <a:tailEnd/>
          </a:ln>
        </p:spPr>
        <p:txBody>
          <a:bodyPr/>
          <a:lstStyle/>
          <a:p>
            <a:endParaRPr lang="es-ES"/>
          </a:p>
        </p:txBody>
      </p:sp>
      <p:sp>
        <p:nvSpPr>
          <p:cNvPr id="32842" name="Line 73"/>
          <p:cNvSpPr>
            <a:spLocks noChangeShapeType="1"/>
          </p:cNvSpPr>
          <p:nvPr/>
        </p:nvSpPr>
        <p:spPr bwMode="auto">
          <a:xfrm>
            <a:off x="5795963" y="2997200"/>
            <a:ext cx="431800" cy="1588"/>
          </a:xfrm>
          <a:prstGeom prst="line">
            <a:avLst/>
          </a:prstGeom>
          <a:noFill/>
          <a:ln w="9360">
            <a:solidFill>
              <a:srgbClr val="000000"/>
            </a:solidFill>
            <a:miter lim="800000"/>
            <a:headEnd/>
            <a:tailEnd/>
          </a:ln>
        </p:spPr>
        <p:txBody>
          <a:bodyPr/>
          <a:lstStyle/>
          <a:p>
            <a:endParaRPr lang="es-ES"/>
          </a:p>
        </p:txBody>
      </p:sp>
      <p:sp>
        <p:nvSpPr>
          <p:cNvPr id="32843" name="Line 74"/>
          <p:cNvSpPr>
            <a:spLocks noChangeShapeType="1"/>
          </p:cNvSpPr>
          <p:nvPr/>
        </p:nvSpPr>
        <p:spPr bwMode="auto">
          <a:xfrm>
            <a:off x="6372225" y="4149725"/>
            <a:ext cx="431800" cy="1588"/>
          </a:xfrm>
          <a:prstGeom prst="line">
            <a:avLst/>
          </a:prstGeom>
          <a:noFill/>
          <a:ln w="9360">
            <a:solidFill>
              <a:srgbClr val="000000"/>
            </a:solidFill>
            <a:miter lim="800000"/>
            <a:headEnd/>
            <a:tailEnd/>
          </a:ln>
        </p:spPr>
        <p:txBody>
          <a:bodyPr/>
          <a:lstStyle/>
          <a:p>
            <a:endParaRPr lang="es-ES"/>
          </a:p>
        </p:txBody>
      </p:sp>
      <p:sp>
        <p:nvSpPr>
          <p:cNvPr id="32844" name="Line 75"/>
          <p:cNvSpPr>
            <a:spLocks noChangeShapeType="1"/>
          </p:cNvSpPr>
          <p:nvPr/>
        </p:nvSpPr>
        <p:spPr bwMode="auto">
          <a:xfrm>
            <a:off x="6372225" y="3573463"/>
            <a:ext cx="431800" cy="1587"/>
          </a:xfrm>
          <a:prstGeom prst="line">
            <a:avLst/>
          </a:prstGeom>
          <a:noFill/>
          <a:ln w="9360">
            <a:solidFill>
              <a:srgbClr val="000000"/>
            </a:solidFill>
            <a:miter lim="800000"/>
            <a:headEnd/>
            <a:tailEnd/>
          </a:ln>
        </p:spPr>
        <p:txBody>
          <a:bodyPr/>
          <a:lstStyle/>
          <a:p>
            <a:endParaRPr lang="es-ES"/>
          </a:p>
        </p:txBody>
      </p:sp>
      <p:sp>
        <p:nvSpPr>
          <p:cNvPr id="32845" name="Line 76"/>
          <p:cNvSpPr>
            <a:spLocks noChangeShapeType="1"/>
          </p:cNvSpPr>
          <p:nvPr/>
        </p:nvSpPr>
        <p:spPr bwMode="auto">
          <a:xfrm>
            <a:off x="6372225" y="2997200"/>
            <a:ext cx="431800" cy="1588"/>
          </a:xfrm>
          <a:prstGeom prst="line">
            <a:avLst/>
          </a:prstGeom>
          <a:noFill/>
          <a:ln w="9360">
            <a:solidFill>
              <a:srgbClr val="000000"/>
            </a:solidFill>
            <a:miter lim="800000"/>
            <a:headEnd/>
            <a:tailEnd/>
          </a:ln>
        </p:spPr>
        <p:txBody>
          <a:bodyPr/>
          <a:lstStyle/>
          <a:p>
            <a:endParaRPr lang="es-ES"/>
          </a:p>
        </p:txBody>
      </p:sp>
      <p:sp>
        <p:nvSpPr>
          <p:cNvPr id="32846" name="Line 77"/>
          <p:cNvSpPr>
            <a:spLocks noChangeShapeType="1"/>
          </p:cNvSpPr>
          <p:nvPr/>
        </p:nvSpPr>
        <p:spPr bwMode="auto">
          <a:xfrm>
            <a:off x="6372225" y="2420938"/>
            <a:ext cx="431800" cy="1587"/>
          </a:xfrm>
          <a:prstGeom prst="line">
            <a:avLst/>
          </a:prstGeom>
          <a:noFill/>
          <a:ln w="9360">
            <a:solidFill>
              <a:srgbClr val="000000"/>
            </a:solidFill>
            <a:miter lim="800000"/>
            <a:headEnd/>
            <a:tailEnd/>
          </a:ln>
        </p:spPr>
        <p:txBody>
          <a:bodyPr/>
          <a:lstStyle/>
          <a:p>
            <a:endParaRPr lang="es-ES"/>
          </a:p>
        </p:txBody>
      </p:sp>
      <p:sp>
        <p:nvSpPr>
          <p:cNvPr id="32847" name="Line 78"/>
          <p:cNvSpPr>
            <a:spLocks noChangeShapeType="1"/>
          </p:cNvSpPr>
          <p:nvPr/>
        </p:nvSpPr>
        <p:spPr bwMode="auto">
          <a:xfrm>
            <a:off x="6372225" y="1844675"/>
            <a:ext cx="431800" cy="1588"/>
          </a:xfrm>
          <a:prstGeom prst="line">
            <a:avLst/>
          </a:prstGeom>
          <a:noFill/>
          <a:ln w="9360">
            <a:solidFill>
              <a:srgbClr val="000000"/>
            </a:solidFill>
            <a:miter lim="800000"/>
            <a:headEnd/>
            <a:tailEnd/>
          </a:ln>
        </p:spPr>
        <p:txBody>
          <a:bodyPr/>
          <a:lstStyle/>
          <a:p>
            <a:endParaRPr lang="es-ES"/>
          </a:p>
        </p:txBody>
      </p:sp>
      <p:sp>
        <p:nvSpPr>
          <p:cNvPr id="32848" name="Line 79"/>
          <p:cNvSpPr>
            <a:spLocks noChangeShapeType="1"/>
          </p:cNvSpPr>
          <p:nvPr/>
        </p:nvSpPr>
        <p:spPr bwMode="auto">
          <a:xfrm>
            <a:off x="5795963" y="1844675"/>
            <a:ext cx="431800" cy="1588"/>
          </a:xfrm>
          <a:prstGeom prst="line">
            <a:avLst/>
          </a:prstGeom>
          <a:noFill/>
          <a:ln w="9360">
            <a:solidFill>
              <a:srgbClr val="000000"/>
            </a:solidFill>
            <a:miter lim="800000"/>
            <a:headEnd/>
            <a:tailEnd/>
          </a:ln>
        </p:spPr>
        <p:txBody>
          <a:bodyPr/>
          <a:lstStyle/>
          <a:p>
            <a:endParaRPr lang="es-ES"/>
          </a:p>
        </p:txBody>
      </p:sp>
      <p:sp>
        <p:nvSpPr>
          <p:cNvPr id="32849" name="Line 80"/>
          <p:cNvSpPr>
            <a:spLocks noChangeShapeType="1"/>
          </p:cNvSpPr>
          <p:nvPr/>
        </p:nvSpPr>
        <p:spPr bwMode="auto">
          <a:xfrm>
            <a:off x="5219700" y="1844675"/>
            <a:ext cx="431800" cy="1588"/>
          </a:xfrm>
          <a:prstGeom prst="line">
            <a:avLst/>
          </a:prstGeom>
          <a:noFill/>
          <a:ln w="9360">
            <a:solidFill>
              <a:srgbClr val="000000"/>
            </a:solidFill>
            <a:miter lim="800000"/>
            <a:headEnd/>
            <a:tailEnd/>
          </a:ln>
        </p:spPr>
        <p:txBody>
          <a:bodyPr/>
          <a:lstStyle/>
          <a:p>
            <a:endParaRPr lang="es-ES"/>
          </a:p>
        </p:txBody>
      </p:sp>
      <p:sp>
        <p:nvSpPr>
          <p:cNvPr id="32850" name="Line 81"/>
          <p:cNvSpPr>
            <a:spLocks noChangeShapeType="1"/>
          </p:cNvSpPr>
          <p:nvPr/>
        </p:nvSpPr>
        <p:spPr bwMode="auto">
          <a:xfrm>
            <a:off x="4645025" y="1844675"/>
            <a:ext cx="431800" cy="1588"/>
          </a:xfrm>
          <a:prstGeom prst="line">
            <a:avLst/>
          </a:prstGeom>
          <a:noFill/>
          <a:ln w="9360">
            <a:solidFill>
              <a:srgbClr val="000000"/>
            </a:solidFill>
            <a:miter lim="800000"/>
            <a:headEnd/>
            <a:tailEnd/>
          </a:ln>
        </p:spPr>
        <p:txBody>
          <a:bodyPr/>
          <a:lstStyle/>
          <a:p>
            <a:endParaRPr lang="es-ES"/>
          </a:p>
        </p:txBody>
      </p:sp>
      <p:sp>
        <p:nvSpPr>
          <p:cNvPr id="32851" name="Line 82"/>
          <p:cNvSpPr>
            <a:spLocks noChangeShapeType="1"/>
          </p:cNvSpPr>
          <p:nvPr/>
        </p:nvSpPr>
        <p:spPr bwMode="auto">
          <a:xfrm>
            <a:off x="4067175" y="2420938"/>
            <a:ext cx="431800" cy="1587"/>
          </a:xfrm>
          <a:prstGeom prst="line">
            <a:avLst/>
          </a:prstGeom>
          <a:noFill/>
          <a:ln w="9360">
            <a:solidFill>
              <a:srgbClr val="000000"/>
            </a:solidFill>
            <a:miter lim="800000"/>
            <a:headEnd/>
            <a:tailEnd/>
          </a:ln>
        </p:spPr>
        <p:txBody>
          <a:bodyPr/>
          <a:lstStyle/>
          <a:p>
            <a:endParaRPr lang="es-ES"/>
          </a:p>
        </p:txBody>
      </p:sp>
      <p:sp>
        <p:nvSpPr>
          <p:cNvPr id="32852" name="Line 83"/>
          <p:cNvSpPr>
            <a:spLocks noChangeShapeType="1"/>
          </p:cNvSpPr>
          <p:nvPr/>
        </p:nvSpPr>
        <p:spPr bwMode="auto">
          <a:xfrm>
            <a:off x="4067175" y="1844675"/>
            <a:ext cx="431800" cy="1588"/>
          </a:xfrm>
          <a:prstGeom prst="line">
            <a:avLst/>
          </a:prstGeom>
          <a:noFill/>
          <a:ln w="9360">
            <a:solidFill>
              <a:srgbClr val="000000"/>
            </a:solidFill>
            <a:miter lim="800000"/>
            <a:headEnd/>
            <a:tailEnd/>
          </a:ln>
        </p:spPr>
        <p:txBody>
          <a:bodyPr/>
          <a:lstStyle/>
          <a:p>
            <a:endParaRPr lang="es-ES"/>
          </a:p>
        </p:txBody>
      </p:sp>
      <p:sp>
        <p:nvSpPr>
          <p:cNvPr id="32853" name="Line 84"/>
          <p:cNvSpPr>
            <a:spLocks noChangeShapeType="1"/>
          </p:cNvSpPr>
          <p:nvPr/>
        </p:nvSpPr>
        <p:spPr bwMode="auto">
          <a:xfrm>
            <a:off x="3492500" y="2420938"/>
            <a:ext cx="431800" cy="1587"/>
          </a:xfrm>
          <a:prstGeom prst="line">
            <a:avLst/>
          </a:prstGeom>
          <a:noFill/>
          <a:ln w="9360">
            <a:solidFill>
              <a:srgbClr val="000000"/>
            </a:solidFill>
            <a:miter lim="800000"/>
            <a:headEnd/>
            <a:tailEnd/>
          </a:ln>
        </p:spPr>
        <p:txBody>
          <a:bodyPr/>
          <a:lstStyle/>
          <a:p>
            <a:endParaRPr lang="es-ES"/>
          </a:p>
        </p:txBody>
      </p:sp>
      <p:sp>
        <p:nvSpPr>
          <p:cNvPr id="32854" name="Line 85"/>
          <p:cNvSpPr>
            <a:spLocks noChangeShapeType="1"/>
          </p:cNvSpPr>
          <p:nvPr/>
        </p:nvSpPr>
        <p:spPr bwMode="auto">
          <a:xfrm flipV="1">
            <a:off x="2843213" y="5370513"/>
            <a:ext cx="1587" cy="438150"/>
          </a:xfrm>
          <a:prstGeom prst="line">
            <a:avLst/>
          </a:prstGeom>
          <a:noFill/>
          <a:ln w="9360">
            <a:solidFill>
              <a:srgbClr val="000000"/>
            </a:solidFill>
            <a:miter lim="800000"/>
            <a:headEnd/>
            <a:tailEnd/>
          </a:ln>
        </p:spPr>
        <p:txBody>
          <a:bodyPr/>
          <a:lstStyle/>
          <a:p>
            <a:endParaRPr lang="es-ES"/>
          </a:p>
        </p:txBody>
      </p:sp>
      <p:sp>
        <p:nvSpPr>
          <p:cNvPr id="32855" name="Line 86"/>
          <p:cNvSpPr>
            <a:spLocks noChangeShapeType="1"/>
          </p:cNvSpPr>
          <p:nvPr/>
        </p:nvSpPr>
        <p:spPr bwMode="auto">
          <a:xfrm flipV="1">
            <a:off x="2843213" y="4794250"/>
            <a:ext cx="1587" cy="438150"/>
          </a:xfrm>
          <a:prstGeom prst="line">
            <a:avLst/>
          </a:prstGeom>
          <a:noFill/>
          <a:ln w="9360">
            <a:solidFill>
              <a:srgbClr val="000000"/>
            </a:solidFill>
            <a:miter lim="800000"/>
            <a:headEnd/>
            <a:tailEnd/>
          </a:ln>
        </p:spPr>
        <p:txBody>
          <a:bodyPr/>
          <a:lstStyle/>
          <a:p>
            <a:endParaRPr lang="es-ES"/>
          </a:p>
        </p:txBody>
      </p:sp>
      <p:sp>
        <p:nvSpPr>
          <p:cNvPr id="32856" name="Line 87"/>
          <p:cNvSpPr>
            <a:spLocks noChangeShapeType="1"/>
          </p:cNvSpPr>
          <p:nvPr/>
        </p:nvSpPr>
        <p:spPr bwMode="auto">
          <a:xfrm flipV="1">
            <a:off x="2843213" y="4217988"/>
            <a:ext cx="1587" cy="438150"/>
          </a:xfrm>
          <a:prstGeom prst="line">
            <a:avLst/>
          </a:prstGeom>
          <a:noFill/>
          <a:ln w="9360">
            <a:solidFill>
              <a:srgbClr val="000000"/>
            </a:solidFill>
            <a:miter lim="800000"/>
            <a:headEnd/>
            <a:tailEnd/>
          </a:ln>
        </p:spPr>
        <p:txBody>
          <a:bodyPr/>
          <a:lstStyle/>
          <a:p>
            <a:endParaRPr lang="es-ES"/>
          </a:p>
        </p:txBody>
      </p:sp>
      <p:sp>
        <p:nvSpPr>
          <p:cNvPr id="32857" name="Line 88"/>
          <p:cNvSpPr>
            <a:spLocks noChangeShapeType="1"/>
          </p:cNvSpPr>
          <p:nvPr/>
        </p:nvSpPr>
        <p:spPr bwMode="auto">
          <a:xfrm flipV="1">
            <a:off x="2843213" y="3641725"/>
            <a:ext cx="1587" cy="438150"/>
          </a:xfrm>
          <a:prstGeom prst="line">
            <a:avLst/>
          </a:prstGeom>
          <a:noFill/>
          <a:ln w="9360">
            <a:solidFill>
              <a:srgbClr val="000000"/>
            </a:solidFill>
            <a:miter lim="800000"/>
            <a:headEnd/>
            <a:tailEnd/>
          </a:ln>
        </p:spPr>
        <p:txBody>
          <a:bodyPr/>
          <a:lstStyle/>
          <a:p>
            <a:endParaRPr lang="es-ES"/>
          </a:p>
        </p:txBody>
      </p:sp>
      <p:sp>
        <p:nvSpPr>
          <p:cNvPr id="32858" name="Line 89"/>
          <p:cNvSpPr>
            <a:spLocks noChangeShapeType="1"/>
          </p:cNvSpPr>
          <p:nvPr/>
        </p:nvSpPr>
        <p:spPr bwMode="auto">
          <a:xfrm flipV="1">
            <a:off x="2843213" y="3065463"/>
            <a:ext cx="1587" cy="438150"/>
          </a:xfrm>
          <a:prstGeom prst="line">
            <a:avLst/>
          </a:prstGeom>
          <a:noFill/>
          <a:ln w="9360">
            <a:solidFill>
              <a:srgbClr val="000000"/>
            </a:solidFill>
            <a:miter lim="800000"/>
            <a:headEnd/>
            <a:tailEnd/>
          </a:ln>
        </p:spPr>
        <p:txBody>
          <a:bodyPr/>
          <a:lstStyle/>
          <a:p>
            <a:endParaRPr lang="es-ES"/>
          </a:p>
        </p:txBody>
      </p:sp>
      <p:sp>
        <p:nvSpPr>
          <p:cNvPr id="32859" name="Line 90"/>
          <p:cNvSpPr>
            <a:spLocks noChangeShapeType="1"/>
          </p:cNvSpPr>
          <p:nvPr/>
        </p:nvSpPr>
        <p:spPr bwMode="auto">
          <a:xfrm flipV="1">
            <a:off x="3419475" y="5370513"/>
            <a:ext cx="1588" cy="438150"/>
          </a:xfrm>
          <a:prstGeom prst="line">
            <a:avLst/>
          </a:prstGeom>
          <a:noFill/>
          <a:ln w="9360">
            <a:solidFill>
              <a:srgbClr val="000000"/>
            </a:solidFill>
            <a:miter lim="800000"/>
            <a:headEnd/>
            <a:tailEnd/>
          </a:ln>
        </p:spPr>
        <p:txBody>
          <a:bodyPr/>
          <a:lstStyle/>
          <a:p>
            <a:endParaRPr lang="es-ES"/>
          </a:p>
        </p:txBody>
      </p:sp>
      <p:sp>
        <p:nvSpPr>
          <p:cNvPr id="32860" name="Line 91"/>
          <p:cNvSpPr>
            <a:spLocks noChangeShapeType="1"/>
          </p:cNvSpPr>
          <p:nvPr/>
        </p:nvSpPr>
        <p:spPr bwMode="auto">
          <a:xfrm flipV="1">
            <a:off x="3419475" y="4794250"/>
            <a:ext cx="1588" cy="438150"/>
          </a:xfrm>
          <a:prstGeom prst="line">
            <a:avLst/>
          </a:prstGeom>
          <a:noFill/>
          <a:ln w="9360">
            <a:solidFill>
              <a:srgbClr val="000000"/>
            </a:solidFill>
            <a:miter lim="800000"/>
            <a:headEnd/>
            <a:tailEnd/>
          </a:ln>
        </p:spPr>
        <p:txBody>
          <a:bodyPr/>
          <a:lstStyle/>
          <a:p>
            <a:endParaRPr lang="es-ES"/>
          </a:p>
        </p:txBody>
      </p:sp>
      <p:sp>
        <p:nvSpPr>
          <p:cNvPr id="32861" name="Line 92"/>
          <p:cNvSpPr>
            <a:spLocks noChangeShapeType="1"/>
          </p:cNvSpPr>
          <p:nvPr/>
        </p:nvSpPr>
        <p:spPr bwMode="auto">
          <a:xfrm flipV="1">
            <a:off x="3995738" y="4794250"/>
            <a:ext cx="1587" cy="438150"/>
          </a:xfrm>
          <a:prstGeom prst="line">
            <a:avLst/>
          </a:prstGeom>
          <a:noFill/>
          <a:ln w="9360">
            <a:solidFill>
              <a:srgbClr val="000000"/>
            </a:solidFill>
            <a:miter lim="800000"/>
            <a:headEnd/>
            <a:tailEnd/>
          </a:ln>
        </p:spPr>
        <p:txBody>
          <a:bodyPr/>
          <a:lstStyle/>
          <a:p>
            <a:endParaRPr lang="es-ES"/>
          </a:p>
        </p:txBody>
      </p:sp>
      <p:sp>
        <p:nvSpPr>
          <p:cNvPr id="32862" name="Line 93"/>
          <p:cNvSpPr>
            <a:spLocks noChangeShapeType="1"/>
          </p:cNvSpPr>
          <p:nvPr/>
        </p:nvSpPr>
        <p:spPr bwMode="auto">
          <a:xfrm flipV="1">
            <a:off x="3995738" y="5370513"/>
            <a:ext cx="1587" cy="438150"/>
          </a:xfrm>
          <a:prstGeom prst="line">
            <a:avLst/>
          </a:prstGeom>
          <a:noFill/>
          <a:ln w="9360">
            <a:solidFill>
              <a:srgbClr val="000000"/>
            </a:solidFill>
            <a:miter lim="800000"/>
            <a:headEnd/>
            <a:tailEnd/>
          </a:ln>
        </p:spPr>
        <p:txBody>
          <a:bodyPr/>
          <a:lstStyle/>
          <a:p>
            <a:endParaRPr lang="es-ES"/>
          </a:p>
        </p:txBody>
      </p:sp>
      <p:sp>
        <p:nvSpPr>
          <p:cNvPr id="32863" name="Line 94"/>
          <p:cNvSpPr>
            <a:spLocks noChangeShapeType="1"/>
          </p:cNvSpPr>
          <p:nvPr/>
        </p:nvSpPr>
        <p:spPr bwMode="auto">
          <a:xfrm flipV="1">
            <a:off x="5724525" y="5370513"/>
            <a:ext cx="1588" cy="438150"/>
          </a:xfrm>
          <a:prstGeom prst="line">
            <a:avLst/>
          </a:prstGeom>
          <a:noFill/>
          <a:ln w="9360">
            <a:solidFill>
              <a:srgbClr val="000000"/>
            </a:solidFill>
            <a:miter lim="800000"/>
            <a:headEnd/>
            <a:tailEnd/>
          </a:ln>
        </p:spPr>
        <p:txBody>
          <a:bodyPr/>
          <a:lstStyle/>
          <a:p>
            <a:endParaRPr lang="es-ES"/>
          </a:p>
        </p:txBody>
      </p:sp>
      <p:sp>
        <p:nvSpPr>
          <p:cNvPr id="32864" name="Line 95"/>
          <p:cNvSpPr>
            <a:spLocks noChangeShapeType="1"/>
          </p:cNvSpPr>
          <p:nvPr/>
        </p:nvSpPr>
        <p:spPr bwMode="auto">
          <a:xfrm flipV="1">
            <a:off x="6300788" y="5370513"/>
            <a:ext cx="1587" cy="438150"/>
          </a:xfrm>
          <a:prstGeom prst="line">
            <a:avLst/>
          </a:prstGeom>
          <a:noFill/>
          <a:ln w="9360">
            <a:solidFill>
              <a:srgbClr val="000000"/>
            </a:solidFill>
            <a:miter lim="800000"/>
            <a:headEnd/>
            <a:tailEnd/>
          </a:ln>
        </p:spPr>
        <p:txBody>
          <a:bodyPr/>
          <a:lstStyle/>
          <a:p>
            <a:endParaRPr lang="es-ES"/>
          </a:p>
        </p:txBody>
      </p:sp>
      <p:sp>
        <p:nvSpPr>
          <p:cNvPr id="32865" name="Line 96"/>
          <p:cNvSpPr>
            <a:spLocks noChangeShapeType="1"/>
          </p:cNvSpPr>
          <p:nvPr/>
        </p:nvSpPr>
        <p:spPr bwMode="auto">
          <a:xfrm flipV="1">
            <a:off x="6877050" y="5370513"/>
            <a:ext cx="1588" cy="438150"/>
          </a:xfrm>
          <a:prstGeom prst="line">
            <a:avLst/>
          </a:prstGeom>
          <a:noFill/>
          <a:ln w="9360">
            <a:solidFill>
              <a:srgbClr val="000000"/>
            </a:solidFill>
            <a:miter lim="800000"/>
            <a:headEnd/>
            <a:tailEnd/>
          </a:ln>
        </p:spPr>
        <p:txBody>
          <a:bodyPr/>
          <a:lstStyle/>
          <a:p>
            <a:endParaRPr lang="es-ES"/>
          </a:p>
        </p:txBody>
      </p:sp>
      <p:sp>
        <p:nvSpPr>
          <p:cNvPr id="32866" name="Line 97"/>
          <p:cNvSpPr>
            <a:spLocks noChangeShapeType="1"/>
          </p:cNvSpPr>
          <p:nvPr/>
        </p:nvSpPr>
        <p:spPr bwMode="auto">
          <a:xfrm flipV="1">
            <a:off x="6300788" y="4794250"/>
            <a:ext cx="1587" cy="438150"/>
          </a:xfrm>
          <a:prstGeom prst="line">
            <a:avLst/>
          </a:prstGeom>
          <a:noFill/>
          <a:ln w="9360">
            <a:solidFill>
              <a:srgbClr val="000000"/>
            </a:solidFill>
            <a:miter lim="800000"/>
            <a:headEnd/>
            <a:tailEnd/>
          </a:ln>
        </p:spPr>
        <p:txBody>
          <a:bodyPr/>
          <a:lstStyle/>
          <a:p>
            <a:endParaRPr lang="es-ES"/>
          </a:p>
        </p:txBody>
      </p:sp>
      <p:sp>
        <p:nvSpPr>
          <p:cNvPr id="32867" name="Line 98"/>
          <p:cNvSpPr>
            <a:spLocks noChangeShapeType="1"/>
          </p:cNvSpPr>
          <p:nvPr/>
        </p:nvSpPr>
        <p:spPr bwMode="auto">
          <a:xfrm flipV="1">
            <a:off x="6877050" y="4794250"/>
            <a:ext cx="1588" cy="438150"/>
          </a:xfrm>
          <a:prstGeom prst="line">
            <a:avLst/>
          </a:prstGeom>
          <a:noFill/>
          <a:ln w="9360">
            <a:solidFill>
              <a:srgbClr val="000000"/>
            </a:solidFill>
            <a:miter lim="800000"/>
            <a:headEnd/>
            <a:tailEnd/>
          </a:ln>
        </p:spPr>
        <p:txBody>
          <a:bodyPr/>
          <a:lstStyle/>
          <a:p>
            <a:endParaRPr lang="es-ES"/>
          </a:p>
        </p:txBody>
      </p:sp>
      <p:sp>
        <p:nvSpPr>
          <p:cNvPr id="32868" name="Line 99"/>
          <p:cNvSpPr>
            <a:spLocks noChangeShapeType="1"/>
          </p:cNvSpPr>
          <p:nvPr/>
        </p:nvSpPr>
        <p:spPr bwMode="auto">
          <a:xfrm flipV="1">
            <a:off x="3995738" y="4217988"/>
            <a:ext cx="1587" cy="438150"/>
          </a:xfrm>
          <a:prstGeom prst="line">
            <a:avLst/>
          </a:prstGeom>
          <a:noFill/>
          <a:ln w="9360">
            <a:solidFill>
              <a:srgbClr val="000000"/>
            </a:solidFill>
            <a:miter lim="800000"/>
            <a:headEnd/>
            <a:tailEnd/>
          </a:ln>
        </p:spPr>
        <p:txBody>
          <a:bodyPr/>
          <a:lstStyle/>
          <a:p>
            <a:endParaRPr lang="es-ES"/>
          </a:p>
        </p:txBody>
      </p:sp>
      <p:sp>
        <p:nvSpPr>
          <p:cNvPr id="32869" name="Line 100"/>
          <p:cNvSpPr>
            <a:spLocks noChangeShapeType="1"/>
          </p:cNvSpPr>
          <p:nvPr/>
        </p:nvSpPr>
        <p:spPr bwMode="auto">
          <a:xfrm flipV="1">
            <a:off x="4572000" y="3641725"/>
            <a:ext cx="1588" cy="438150"/>
          </a:xfrm>
          <a:prstGeom prst="line">
            <a:avLst/>
          </a:prstGeom>
          <a:noFill/>
          <a:ln w="9360">
            <a:solidFill>
              <a:srgbClr val="000000"/>
            </a:solidFill>
            <a:miter lim="800000"/>
            <a:headEnd/>
            <a:tailEnd/>
          </a:ln>
        </p:spPr>
        <p:txBody>
          <a:bodyPr/>
          <a:lstStyle/>
          <a:p>
            <a:endParaRPr lang="es-ES"/>
          </a:p>
        </p:txBody>
      </p:sp>
      <p:sp>
        <p:nvSpPr>
          <p:cNvPr id="32870" name="Line 101"/>
          <p:cNvSpPr>
            <a:spLocks noChangeShapeType="1"/>
          </p:cNvSpPr>
          <p:nvPr/>
        </p:nvSpPr>
        <p:spPr bwMode="auto">
          <a:xfrm flipV="1">
            <a:off x="4572000" y="3065463"/>
            <a:ext cx="1588" cy="438150"/>
          </a:xfrm>
          <a:prstGeom prst="line">
            <a:avLst/>
          </a:prstGeom>
          <a:noFill/>
          <a:ln w="9360">
            <a:solidFill>
              <a:srgbClr val="000000"/>
            </a:solidFill>
            <a:miter lim="800000"/>
            <a:headEnd/>
            <a:tailEnd/>
          </a:ln>
        </p:spPr>
        <p:txBody>
          <a:bodyPr/>
          <a:lstStyle/>
          <a:p>
            <a:endParaRPr lang="es-ES"/>
          </a:p>
        </p:txBody>
      </p:sp>
      <p:sp>
        <p:nvSpPr>
          <p:cNvPr id="32871" name="Line 102"/>
          <p:cNvSpPr>
            <a:spLocks noChangeShapeType="1"/>
          </p:cNvSpPr>
          <p:nvPr/>
        </p:nvSpPr>
        <p:spPr bwMode="auto">
          <a:xfrm flipV="1">
            <a:off x="4572000" y="2489200"/>
            <a:ext cx="1588" cy="438150"/>
          </a:xfrm>
          <a:prstGeom prst="line">
            <a:avLst/>
          </a:prstGeom>
          <a:noFill/>
          <a:ln w="9360">
            <a:solidFill>
              <a:srgbClr val="000000"/>
            </a:solidFill>
            <a:miter lim="800000"/>
            <a:headEnd/>
            <a:tailEnd/>
          </a:ln>
        </p:spPr>
        <p:txBody>
          <a:bodyPr/>
          <a:lstStyle/>
          <a:p>
            <a:endParaRPr lang="es-ES"/>
          </a:p>
        </p:txBody>
      </p:sp>
      <p:sp>
        <p:nvSpPr>
          <p:cNvPr id="32872" name="Line 103"/>
          <p:cNvSpPr>
            <a:spLocks noChangeShapeType="1"/>
          </p:cNvSpPr>
          <p:nvPr/>
        </p:nvSpPr>
        <p:spPr bwMode="auto">
          <a:xfrm flipV="1">
            <a:off x="3995738" y="1912938"/>
            <a:ext cx="1587" cy="438150"/>
          </a:xfrm>
          <a:prstGeom prst="line">
            <a:avLst/>
          </a:prstGeom>
          <a:noFill/>
          <a:ln w="9360">
            <a:solidFill>
              <a:srgbClr val="000000"/>
            </a:solidFill>
            <a:miter lim="800000"/>
            <a:headEnd/>
            <a:tailEnd/>
          </a:ln>
        </p:spPr>
        <p:txBody>
          <a:bodyPr/>
          <a:lstStyle/>
          <a:p>
            <a:endParaRPr lang="es-ES"/>
          </a:p>
        </p:txBody>
      </p:sp>
      <p:sp>
        <p:nvSpPr>
          <p:cNvPr id="32873" name="Line 104"/>
          <p:cNvSpPr>
            <a:spLocks noChangeShapeType="1"/>
          </p:cNvSpPr>
          <p:nvPr/>
        </p:nvSpPr>
        <p:spPr bwMode="auto">
          <a:xfrm flipV="1">
            <a:off x="4572000" y="1912938"/>
            <a:ext cx="1588" cy="438150"/>
          </a:xfrm>
          <a:prstGeom prst="line">
            <a:avLst/>
          </a:prstGeom>
          <a:noFill/>
          <a:ln w="9360">
            <a:solidFill>
              <a:srgbClr val="000000"/>
            </a:solidFill>
            <a:miter lim="800000"/>
            <a:headEnd/>
            <a:tailEnd/>
          </a:ln>
        </p:spPr>
        <p:txBody>
          <a:bodyPr/>
          <a:lstStyle/>
          <a:p>
            <a:endParaRPr lang="es-ES"/>
          </a:p>
        </p:txBody>
      </p:sp>
      <p:sp>
        <p:nvSpPr>
          <p:cNvPr id="32874" name="Line 105"/>
          <p:cNvSpPr>
            <a:spLocks noChangeShapeType="1"/>
          </p:cNvSpPr>
          <p:nvPr/>
        </p:nvSpPr>
        <p:spPr bwMode="auto">
          <a:xfrm flipV="1">
            <a:off x="6300788" y="1912938"/>
            <a:ext cx="1587" cy="438150"/>
          </a:xfrm>
          <a:prstGeom prst="line">
            <a:avLst/>
          </a:prstGeom>
          <a:noFill/>
          <a:ln w="9360">
            <a:solidFill>
              <a:srgbClr val="000000"/>
            </a:solidFill>
            <a:miter lim="800000"/>
            <a:headEnd/>
            <a:tailEnd/>
          </a:ln>
        </p:spPr>
        <p:txBody>
          <a:bodyPr/>
          <a:lstStyle/>
          <a:p>
            <a:endParaRPr lang="es-ES"/>
          </a:p>
        </p:txBody>
      </p:sp>
      <p:sp>
        <p:nvSpPr>
          <p:cNvPr id="32875" name="Line 106"/>
          <p:cNvSpPr>
            <a:spLocks noChangeShapeType="1"/>
          </p:cNvSpPr>
          <p:nvPr/>
        </p:nvSpPr>
        <p:spPr bwMode="auto">
          <a:xfrm flipV="1">
            <a:off x="6877050" y="1912938"/>
            <a:ext cx="1588" cy="438150"/>
          </a:xfrm>
          <a:prstGeom prst="line">
            <a:avLst/>
          </a:prstGeom>
          <a:noFill/>
          <a:ln w="9360">
            <a:solidFill>
              <a:srgbClr val="000000"/>
            </a:solidFill>
            <a:miter lim="800000"/>
            <a:headEnd/>
            <a:tailEnd/>
          </a:ln>
        </p:spPr>
        <p:txBody>
          <a:bodyPr/>
          <a:lstStyle/>
          <a:p>
            <a:endParaRPr lang="es-ES"/>
          </a:p>
        </p:txBody>
      </p:sp>
      <p:sp>
        <p:nvSpPr>
          <p:cNvPr id="32876" name="Line 107"/>
          <p:cNvSpPr>
            <a:spLocks noChangeShapeType="1"/>
          </p:cNvSpPr>
          <p:nvPr/>
        </p:nvSpPr>
        <p:spPr bwMode="auto">
          <a:xfrm flipV="1">
            <a:off x="6877050" y="2489200"/>
            <a:ext cx="1588" cy="438150"/>
          </a:xfrm>
          <a:prstGeom prst="line">
            <a:avLst/>
          </a:prstGeom>
          <a:noFill/>
          <a:ln w="9360">
            <a:solidFill>
              <a:srgbClr val="000000"/>
            </a:solidFill>
            <a:miter lim="800000"/>
            <a:headEnd/>
            <a:tailEnd/>
          </a:ln>
        </p:spPr>
        <p:txBody>
          <a:bodyPr/>
          <a:lstStyle/>
          <a:p>
            <a:endParaRPr lang="es-ES"/>
          </a:p>
        </p:txBody>
      </p:sp>
      <p:sp>
        <p:nvSpPr>
          <p:cNvPr id="32877" name="Line 108"/>
          <p:cNvSpPr>
            <a:spLocks noChangeShapeType="1"/>
          </p:cNvSpPr>
          <p:nvPr/>
        </p:nvSpPr>
        <p:spPr bwMode="auto">
          <a:xfrm flipV="1">
            <a:off x="6877050" y="3065463"/>
            <a:ext cx="1588" cy="438150"/>
          </a:xfrm>
          <a:prstGeom prst="line">
            <a:avLst/>
          </a:prstGeom>
          <a:noFill/>
          <a:ln w="9360">
            <a:solidFill>
              <a:srgbClr val="000000"/>
            </a:solidFill>
            <a:miter lim="800000"/>
            <a:headEnd/>
            <a:tailEnd/>
          </a:ln>
        </p:spPr>
        <p:txBody>
          <a:bodyPr/>
          <a:lstStyle/>
          <a:p>
            <a:endParaRPr lang="es-ES"/>
          </a:p>
        </p:txBody>
      </p:sp>
      <p:sp>
        <p:nvSpPr>
          <p:cNvPr id="32878" name="Line 109"/>
          <p:cNvSpPr>
            <a:spLocks noChangeShapeType="1"/>
          </p:cNvSpPr>
          <p:nvPr/>
        </p:nvSpPr>
        <p:spPr bwMode="auto">
          <a:xfrm flipV="1">
            <a:off x="6300788" y="3065463"/>
            <a:ext cx="1587" cy="438150"/>
          </a:xfrm>
          <a:prstGeom prst="line">
            <a:avLst/>
          </a:prstGeom>
          <a:noFill/>
          <a:ln w="9360">
            <a:solidFill>
              <a:srgbClr val="000000"/>
            </a:solidFill>
            <a:miter lim="800000"/>
            <a:headEnd/>
            <a:tailEnd/>
          </a:ln>
        </p:spPr>
        <p:txBody>
          <a:bodyPr/>
          <a:lstStyle/>
          <a:p>
            <a:endParaRPr lang="es-ES"/>
          </a:p>
        </p:txBody>
      </p:sp>
      <p:sp>
        <p:nvSpPr>
          <p:cNvPr id="32879" name="Line 110"/>
          <p:cNvSpPr>
            <a:spLocks noChangeShapeType="1"/>
          </p:cNvSpPr>
          <p:nvPr/>
        </p:nvSpPr>
        <p:spPr bwMode="auto">
          <a:xfrm flipV="1">
            <a:off x="5724525" y="3065463"/>
            <a:ext cx="1588" cy="438150"/>
          </a:xfrm>
          <a:prstGeom prst="line">
            <a:avLst/>
          </a:prstGeom>
          <a:noFill/>
          <a:ln w="9360">
            <a:solidFill>
              <a:srgbClr val="000000"/>
            </a:solidFill>
            <a:miter lim="800000"/>
            <a:headEnd/>
            <a:tailEnd/>
          </a:ln>
        </p:spPr>
        <p:txBody>
          <a:bodyPr/>
          <a:lstStyle/>
          <a:p>
            <a:endParaRPr lang="es-ES"/>
          </a:p>
        </p:txBody>
      </p:sp>
      <p:sp>
        <p:nvSpPr>
          <p:cNvPr id="32880" name="Line 111"/>
          <p:cNvSpPr>
            <a:spLocks noChangeShapeType="1"/>
          </p:cNvSpPr>
          <p:nvPr/>
        </p:nvSpPr>
        <p:spPr bwMode="auto">
          <a:xfrm flipV="1">
            <a:off x="5148263" y="3641725"/>
            <a:ext cx="1587" cy="438150"/>
          </a:xfrm>
          <a:prstGeom prst="line">
            <a:avLst/>
          </a:prstGeom>
          <a:noFill/>
          <a:ln w="9360">
            <a:solidFill>
              <a:srgbClr val="000000"/>
            </a:solidFill>
            <a:miter lim="800000"/>
            <a:headEnd/>
            <a:tailEnd/>
          </a:ln>
        </p:spPr>
        <p:txBody>
          <a:bodyPr/>
          <a:lstStyle/>
          <a:p>
            <a:endParaRPr lang="es-ES"/>
          </a:p>
        </p:txBody>
      </p:sp>
      <p:sp>
        <p:nvSpPr>
          <p:cNvPr id="32881" name="Line 112"/>
          <p:cNvSpPr>
            <a:spLocks noChangeShapeType="1"/>
          </p:cNvSpPr>
          <p:nvPr/>
        </p:nvSpPr>
        <p:spPr bwMode="auto">
          <a:xfrm flipV="1">
            <a:off x="6877050" y="3641725"/>
            <a:ext cx="1588" cy="438150"/>
          </a:xfrm>
          <a:prstGeom prst="line">
            <a:avLst/>
          </a:prstGeom>
          <a:noFill/>
          <a:ln w="9360">
            <a:solidFill>
              <a:srgbClr val="000000"/>
            </a:solidFill>
            <a:miter lim="800000"/>
            <a:headEnd/>
            <a:tailEnd/>
          </a:ln>
        </p:spPr>
        <p:txBody>
          <a:bodyPr/>
          <a:lstStyle/>
          <a:p>
            <a:endParaRPr lang="es-ES"/>
          </a:p>
        </p:txBody>
      </p:sp>
      <p:sp>
        <p:nvSpPr>
          <p:cNvPr id="32882" name="Line 113"/>
          <p:cNvSpPr>
            <a:spLocks noChangeShapeType="1"/>
          </p:cNvSpPr>
          <p:nvPr/>
        </p:nvSpPr>
        <p:spPr bwMode="auto">
          <a:xfrm flipV="1">
            <a:off x="6300788" y="3641725"/>
            <a:ext cx="1587" cy="438150"/>
          </a:xfrm>
          <a:prstGeom prst="line">
            <a:avLst/>
          </a:prstGeom>
          <a:noFill/>
          <a:ln w="9360">
            <a:solidFill>
              <a:srgbClr val="000000"/>
            </a:solidFill>
            <a:miter lim="800000"/>
            <a:headEnd/>
            <a:tailEnd/>
          </a:ln>
        </p:spPr>
        <p:txBody>
          <a:bodyPr/>
          <a:lstStyle/>
          <a:p>
            <a:endParaRPr lang="es-ES"/>
          </a:p>
        </p:txBody>
      </p:sp>
      <p:sp>
        <p:nvSpPr>
          <p:cNvPr id="32883" name="Line 114"/>
          <p:cNvSpPr>
            <a:spLocks noChangeShapeType="1"/>
          </p:cNvSpPr>
          <p:nvPr/>
        </p:nvSpPr>
        <p:spPr bwMode="auto">
          <a:xfrm flipV="1">
            <a:off x="5724525" y="3641725"/>
            <a:ext cx="1588" cy="438150"/>
          </a:xfrm>
          <a:prstGeom prst="line">
            <a:avLst/>
          </a:prstGeom>
          <a:noFill/>
          <a:ln w="9360">
            <a:solidFill>
              <a:srgbClr val="000000"/>
            </a:solidFill>
            <a:miter lim="800000"/>
            <a:headEnd/>
            <a:tailEnd/>
          </a:ln>
        </p:spPr>
        <p:txBody>
          <a:bodyPr/>
          <a:lstStyle/>
          <a:p>
            <a:endParaRPr lang="es-ES"/>
          </a:p>
        </p:txBody>
      </p:sp>
      <p:sp>
        <p:nvSpPr>
          <p:cNvPr id="32884" name="Line 115"/>
          <p:cNvSpPr>
            <a:spLocks noChangeShapeType="1"/>
          </p:cNvSpPr>
          <p:nvPr/>
        </p:nvSpPr>
        <p:spPr bwMode="auto">
          <a:xfrm flipV="1">
            <a:off x="6877050" y="4217988"/>
            <a:ext cx="1588" cy="438150"/>
          </a:xfrm>
          <a:prstGeom prst="line">
            <a:avLst/>
          </a:prstGeom>
          <a:noFill/>
          <a:ln w="9360">
            <a:solidFill>
              <a:srgbClr val="000000"/>
            </a:solidFill>
            <a:miter lim="800000"/>
            <a:headEnd/>
            <a:tailEnd/>
          </a:ln>
        </p:spPr>
        <p:txBody>
          <a:bodyPr/>
          <a:lstStyle/>
          <a:p>
            <a:endParaRPr lang="es-ES"/>
          </a:p>
        </p:txBody>
      </p:sp>
      <p:sp>
        <p:nvSpPr>
          <p:cNvPr id="32885" name="Line 116"/>
          <p:cNvSpPr>
            <a:spLocks noChangeShapeType="1"/>
          </p:cNvSpPr>
          <p:nvPr/>
        </p:nvSpPr>
        <p:spPr bwMode="auto">
          <a:xfrm flipV="1">
            <a:off x="6300788" y="4217988"/>
            <a:ext cx="1587" cy="438150"/>
          </a:xfrm>
          <a:prstGeom prst="line">
            <a:avLst/>
          </a:prstGeom>
          <a:noFill/>
          <a:ln w="9360">
            <a:solidFill>
              <a:srgbClr val="000000"/>
            </a:solidFill>
            <a:miter lim="800000"/>
            <a:headEnd/>
            <a:tailEnd/>
          </a:ln>
        </p:spPr>
        <p:txBody>
          <a:bodyPr/>
          <a:lstStyle/>
          <a:p>
            <a:endParaRPr lang="es-ES"/>
          </a:p>
        </p:txBody>
      </p:sp>
      <p:sp>
        <p:nvSpPr>
          <p:cNvPr id="32886" name="Line 117"/>
          <p:cNvSpPr>
            <a:spLocks noChangeShapeType="1"/>
          </p:cNvSpPr>
          <p:nvPr/>
        </p:nvSpPr>
        <p:spPr bwMode="auto">
          <a:xfrm flipV="1">
            <a:off x="5724525" y="1912938"/>
            <a:ext cx="1588" cy="1014412"/>
          </a:xfrm>
          <a:prstGeom prst="line">
            <a:avLst/>
          </a:prstGeom>
          <a:noFill/>
          <a:ln w="9360">
            <a:solidFill>
              <a:srgbClr val="000000"/>
            </a:solidFill>
            <a:miter lim="800000"/>
            <a:headEnd/>
            <a:tailEnd/>
          </a:ln>
        </p:spPr>
        <p:txBody>
          <a:bodyPr/>
          <a:lstStyle/>
          <a:p>
            <a:endParaRPr lang="es-ES"/>
          </a:p>
        </p:txBody>
      </p:sp>
      <p:sp>
        <p:nvSpPr>
          <p:cNvPr id="32887" name="Line 118"/>
          <p:cNvSpPr>
            <a:spLocks noChangeShapeType="1"/>
          </p:cNvSpPr>
          <p:nvPr/>
        </p:nvSpPr>
        <p:spPr bwMode="auto">
          <a:xfrm flipV="1">
            <a:off x="3995738" y="2489200"/>
            <a:ext cx="1587" cy="1590675"/>
          </a:xfrm>
          <a:prstGeom prst="line">
            <a:avLst/>
          </a:prstGeom>
          <a:noFill/>
          <a:ln w="9360">
            <a:solidFill>
              <a:srgbClr val="000000"/>
            </a:solidFill>
            <a:miter lim="800000"/>
            <a:headEnd/>
            <a:tailEnd/>
          </a:ln>
        </p:spPr>
        <p:txBody>
          <a:bodyPr/>
          <a:lstStyle/>
          <a:p>
            <a:endParaRPr lang="es-ES"/>
          </a:p>
        </p:txBody>
      </p:sp>
      <p:sp>
        <p:nvSpPr>
          <p:cNvPr id="32888" name="Line 119"/>
          <p:cNvSpPr>
            <a:spLocks noChangeShapeType="1"/>
          </p:cNvSpPr>
          <p:nvPr/>
        </p:nvSpPr>
        <p:spPr bwMode="auto">
          <a:xfrm flipV="1">
            <a:off x="5724525" y="4217988"/>
            <a:ext cx="1588" cy="1014412"/>
          </a:xfrm>
          <a:prstGeom prst="line">
            <a:avLst/>
          </a:prstGeom>
          <a:noFill/>
          <a:ln w="9360">
            <a:solidFill>
              <a:srgbClr val="000000"/>
            </a:solidFill>
            <a:miter lim="800000"/>
            <a:headEnd/>
            <a:tailEnd/>
          </a:ln>
        </p:spPr>
        <p:txBody>
          <a:bodyPr/>
          <a:lstStyle/>
          <a:p>
            <a:endParaRPr lang="es-ES"/>
          </a:p>
        </p:txBody>
      </p:sp>
      <p:sp>
        <p:nvSpPr>
          <p:cNvPr id="32889" name="Line 120"/>
          <p:cNvSpPr>
            <a:spLocks noChangeShapeType="1"/>
          </p:cNvSpPr>
          <p:nvPr/>
        </p:nvSpPr>
        <p:spPr bwMode="auto">
          <a:xfrm>
            <a:off x="2916238" y="4149725"/>
            <a:ext cx="1008062" cy="1588"/>
          </a:xfrm>
          <a:prstGeom prst="line">
            <a:avLst/>
          </a:prstGeom>
          <a:noFill/>
          <a:ln w="9360">
            <a:solidFill>
              <a:srgbClr val="000000"/>
            </a:solidFill>
            <a:miter lim="800000"/>
            <a:headEnd/>
            <a:tailEnd/>
          </a:ln>
        </p:spPr>
        <p:txBody>
          <a:bodyPr/>
          <a:lstStyle/>
          <a:p>
            <a:endParaRPr lang="es-ES"/>
          </a:p>
        </p:txBody>
      </p:sp>
      <p:sp>
        <p:nvSpPr>
          <p:cNvPr id="32890" name="Rectangle 121"/>
          <p:cNvSpPr>
            <a:spLocks noChangeArrowheads="1"/>
          </p:cNvSpPr>
          <p:nvPr/>
        </p:nvSpPr>
        <p:spPr bwMode="auto">
          <a:xfrm>
            <a:off x="2339975" y="1268413"/>
            <a:ext cx="4716463" cy="4752975"/>
          </a:xfrm>
          <a:prstGeom prst="rect">
            <a:avLst/>
          </a:prstGeom>
          <a:solidFill>
            <a:srgbClr val="C0C0C0">
              <a:alpha val="20000"/>
            </a:srgbClr>
          </a:solidFill>
          <a:ln w="9360">
            <a:solidFill>
              <a:srgbClr val="000000"/>
            </a:solidFill>
            <a:miter lim="800000"/>
            <a:headEnd/>
            <a:tailEnd/>
          </a:ln>
        </p:spPr>
        <p:txBody>
          <a:bodyPr wrap="none" anchor="ct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sp>
        <p:nvSpPr>
          <p:cNvPr id="33795"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Manufacturing defects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Increase with integration scale</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Yield may drop unless fault tolerance solutions are provided</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Solution: use alternative paths (fault tolerant routing)</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Consequences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Asymmetries introduced in the use of links (deadlock issues)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sp>
        <p:nvSpPr>
          <p:cNvPr id="34819" name="Rectangle 2"/>
          <p:cNvSpPr>
            <a:spLocks noChangeArrowheads="1"/>
          </p:cNvSpPr>
          <p:nvPr/>
        </p:nvSpPr>
        <p:spPr bwMode="auto">
          <a:xfrm>
            <a:off x="2195513" y="1339850"/>
            <a:ext cx="4716462" cy="4752975"/>
          </a:xfrm>
          <a:prstGeom prst="rect">
            <a:avLst/>
          </a:prstGeom>
          <a:solidFill>
            <a:srgbClr val="C0C0C0">
              <a:alpha val="20000"/>
            </a:srgbClr>
          </a:solidFill>
          <a:ln w="9360">
            <a:solidFill>
              <a:srgbClr val="000000"/>
            </a:solidFill>
            <a:miter lim="800000"/>
            <a:headEnd/>
            <a:tailEnd/>
          </a:ln>
        </p:spPr>
        <p:txBody>
          <a:bodyPr wrap="none" anchor="ctr"/>
          <a:lstStyle/>
          <a:p>
            <a:endParaRPr lang="es-ES"/>
          </a:p>
        </p:txBody>
      </p:sp>
      <p:sp>
        <p:nvSpPr>
          <p:cNvPr id="34820" name="Rectangle 3"/>
          <p:cNvSpPr>
            <a:spLocks noChangeArrowheads="1"/>
          </p:cNvSpPr>
          <p:nvPr/>
        </p:nvSpPr>
        <p:spPr bwMode="auto">
          <a:xfrm>
            <a:off x="2374900"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21" name="Line 4"/>
          <p:cNvSpPr>
            <a:spLocks noChangeShapeType="1"/>
          </p:cNvSpPr>
          <p:nvPr/>
        </p:nvSpPr>
        <p:spPr bwMode="auto">
          <a:xfrm>
            <a:off x="2663825" y="1698625"/>
            <a:ext cx="287338" cy="1588"/>
          </a:xfrm>
          <a:prstGeom prst="line">
            <a:avLst/>
          </a:prstGeom>
          <a:noFill/>
          <a:ln w="9360">
            <a:solidFill>
              <a:srgbClr val="000000"/>
            </a:solidFill>
            <a:miter lim="800000"/>
            <a:headEnd/>
            <a:tailEnd/>
          </a:ln>
        </p:spPr>
        <p:txBody>
          <a:bodyPr/>
          <a:lstStyle/>
          <a:p>
            <a:endParaRPr lang="es-ES"/>
          </a:p>
        </p:txBody>
      </p:sp>
      <p:sp>
        <p:nvSpPr>
          <p:cNvPr id="34822" name="Line 5"/>
          <p:cNvSpPr>
            <a:spLocks noChangeShapeType="1"/>
          </p:cNvSpPr>
          <p:nvPr/>
        </p:nvSpPr>
        <p:spPr bwMode="auto">
          <a:xfrm flipV="1">
            <a:off x="2519363" y="1838325"/>
            <a:ext cx="1587" cy="293688"/>
          </a:xfrm>
          <a:prstGeom prst="line">
            <a:avLst/>
          </a:prstGeom>
          <a:noFill/>
          <a:ln w="9360">
            <a:solidFill>
              <a:srgbClr val="000000"/>
            </a:solidFill>
            <a:miter lim="800000"/>
            <a:headEnd/>
            <a:tailEnd/>
          </a:ln>
        </p:spPr>
        <p:txBody>
          <a:bodyPr/>
          <a:lstStyle/>
          <a:p>
            <a:endParaRPr lang="es-ES"/>
          </a:p>
        </p:txBody>
      </p:sp>
      <p:sp>
        <p:nvSpPr>
          <p:cNvPr id="34823" name="Rectangle 6"/>
          <p:cNvSpPr>
            <a:spLocks noChangeArrowheads="1"/>
          </p:cNvSpPr>
          <p:nvPr/>
        </p:nvSpPr>
        <p:spPr bwMode="auto">
          <a:xfrm>
            <a:off x="2374900"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24" name="Line 7"/>
          <p:cNvSpPr>
            <a:spLocks noChangeShapeType="1"/>
          </p:cNvSpPr>
          <p:nvPr/>
        </p:nvSpPr>
        <p:spPr bwMode="auto">
          <a:xfrm>
            <a:off x="2663825" y="2274888"/>
            <a:ext cx="287338" cy="1587"/>
          </a:xfrm>
          <a:prstGeom prst="line">
            <a:avLst/>
          </a:prstGeom>
          <a:noFill/>
          <a:ln w="9360">
            <a:solidFill>
              <a:srgbClr val="000000"/>
            </a:solidFill>
            <a:miter lim="800000"/>
            <a:headEnd/>
            <a:tailEnd/>
          </a:ln>
        </p:spPr>
        <p:txBody>
          <a:bodyPr/>
          <a:lstStyle/>
          <a:p>
            <a:endParaRPr lang="es-ES"/>
          </a:p>
        </p:txBody>
      </p:sp>
      <p:sp>
        <p:nvSpPr>
          <p:cNvPr id="34825" name="Line 8"/>
          <p:cNvSpPr>
            <a:spLocks noChangeShapeType="1"/>
          </p:cNvSpPr>
          <p:nvPr/>
        </p:nvSpPr>
        <p:spPr bwMode="auto">
          <a:xfrm flipV="1">
            <a:off x="2519363" y="2414588"/>
            <a:ext cx="1587" cy="293687"/>
          </a:xfrm>
          <a:prstGeom prst="line">
            <a:avLst/>
          </a:prstGeom>
          <a:noFill/>
          <a:ln w="9360">
            <a:solidFill>
              <a:srgbClr val="000000"/>
            </a:solidFill>
            <a:miter lim="800000"/>
            <a:headEnd/>
            <a:tailEnd/>
          </a:ln>
        </p:spPr>
        <p:txBody>
          <a:bodyPr/>
          <a:lstStyle/>
          <a:p>
            <a:endParaRPr lang="es-ES"/>
          </a:p>
        </p:txBody>
      </p:sp>
      <p:sp>
        <p:nvSpPr>
          <p:cNvPr id="34826" name="Rectangle 9"/>
          <p:cNvSpPr>
            <a:spLocks noChangeArrowheads="1"/>
          </p:cNvSpPr>
          <p:nvPr/>
        </p:nvSpPr>
        <p:spPr bwMode="auto">
          <a:xfrm>
            <a:off x="2374900"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27" name="Line 10"/>
          <p:cNvSpPr>
            <a:spLocks noChangeShapeType="1"/>
          </p:cNvSpPr>
          <p:nvPr/>
        </p:nvSpPr>
        <p:spPr bwMode="auto">
          <a:xfrm>
            <a:off x="2663825" y="2852738"/>
            <a:ext cx="287338" cy="1587"/>
          </a:xfrm>
          <a:prstGeom prst="line">
            <a:avLst/>
          </a:prstGeom>
          <a:noFill/>
          <a:ln w="9360">
            <a:solidFill>
              <a:srgbClr val="000000"/>
            </a:solidFill>
            <a:miter lim="800000"/>
            <a:headEnd/>
            <a:tailEnd/>
          </a:ln>
        </p:spPr>
        <p:txBody>
          <a:bodyPr/>
          <a:lstStyle/>
          <a:p>
            <a:endParaRPr lang="es-ES"/>
          </a:p>
        </p:txBody>
      </p:sp>
      <p:sp>
        <p:nvSpPr>
          <p:cNvPr id="34828" name="Line 11"/>
          <p:cNvSpPr>
            <a:spLocks noChangeShapeType="1"/>
          </p:cNvSpPr>
          <p:nvPr/>
        </p:nvSpPr>
        <p:spPr bwMode="auto">
          <a:xfrm flipV="1">
            <a:off x="2519363" y="2992438"/>
            <a:ext cx="1587" cy="293687"/>
          </a:xfrm>
          <a:prstGeom prst="line">
            <a:avLst/>
          </a:prstGeom>
          <a:noFill/>
          <a:ln w="9360">
            <a:solidFill>
              <a:srgbClr val="000000"/>
            </a:solidFill>
            <a:miter lim="800000"/>
            <a:headEnd/>
            <a:tailEnd/>
          </a:ln>
        </p:spPr>
        <p:txBody>
          <a:bodyPr/>
          <a:lstStyle/>
          <a:p>
            <a:endParaRPr lang="es-ES"/>
          </a:p>
        </p:txBody>
      </p:sp>
      <p:sp>
        <p:nvSpPr>
          <p:cNvPr id="34829" name="Rectangle 12"/>
          <p:cNvSpPr>
            <a:spLocks noChangeArrowheads="1"/>
          </p:cNvSpPr>
          <p:nvPr/>
        </p:nvSpPr>
        <p:spPr bwMode="auto">
          <a:xfrm>
            <a:off x="2374900"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30" name="Line 13"/>
          <p:cNvSpPr>
            <a:spLocks noChangeShapeType="1"/>
          </p:cNvSpPr>
          <p:nvPr/>
        </p:nvSpPr>
        <p:spPr bwMode="auto">
          <a:xfrm>
            <a:off x="2663825" y="3427413"/>
            <a:ext cx="287338" cy="1587"/>
          </a:xfrm>
          <a:prstGeom prst="line">
            <a:avLst/>
          </a:prstGeom>
          <a:noFill/>
          <a:ln w="9360">
            <a:solidFill>
              <a:srgbClr val="000000"/>
            </a:solidFill>
            <a:miter lim="800000"/>
            <a:headEnd/>
            <a:tailEnd/>
          </a:ln>
        </p:spPr>
        <p:txBody>
          <a:bodyPr/>
          <a:lstStyle/>
          <a:p>
            <a:endParaRPr lang="es-ES"/>
          </a:p>
        </p:txBody>
      </p:sp>
      <p:sp>
        <p:nvSpPr>
          <p:cNvPr id="34831" name="Line 14"/>
          <p:cNvSpPr>
            <a:spLocks noChangeShapeType="1"/>
          </p:cNvSpPr>
          <p:nvPr/>
        </p:nvSpPr>
        <p:spPr bwMode="auto">
          <a:xfrm flipV="1">
            <a:off x="2519363" y="3567113"/>
            <a:ext cx="1587" cy="293687"/>
          </a:xfrm>
          <a:prstGeom prst="line">
            <a:avLst/>
          </a:prstGeom>
          <a:noFill/>
          <a:ln w="9360">
            <a:solidFill>
              <a:srgbClr val="000000"/>
            </a:solidFill>
            <a:miter lim="800000"/>
            <a:headEnd/>
            <a:tailEnd/>
          </a:ln>
        </p:spPr>
        <p:txBody>
          <a:bodyPr/>
          <a:lstStyle/>
          <a:p>
            <a:endParaRPr lang="es-ES"/>
          </a:p>
        </p:txBody>
      </p:sp>
      <p:sp>
        <p:nvSpPr>
          <p:cNvPr id="34832" name="Rectangle 15"/>
          <p:cNvSpPr>
            <a:spLocks noChangeArrowheads="1"/>
          </p:cNvSpPr>
          <p:nvPr/>
        </p:nvSpPr>
        <p:spPr bwMode="auto">
          <a:xfrm>
            <a:off x="2374900"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33" name="Line 16"/>
          <p:cNvSpPr>
            <a:spLocks noChangeShapeType="1"/>
          </p:cNvSpPr>
          <p:nvPr/>
        </p:nvSpPr>
        <p:spPr bwMode="auto">
          <a:xfrm>
            <a:off x="2663825" y="4003675"/>
            <a:ext cx="287338" cy="1588"/>
          </a:xfrm>
          <a:prstGeom prst="line">
            <a:avLst/>
          </a:prstGeom>
          <a:noFill/>
          <a:ln w="9360">
            <a:solidFill>
              <a:srgbClr val="000000"/>
            </a:solidFill>
            <a:miter lim="800000"/>
            <a:headEnd/>
            <a:tailEnd/>
          </a:ln>
        </p:spPr>
        <p:txBody>
          <a:bodyPr/>
          <a:lstStyle/>
          <a:p>
            <a:endParaRPr lang="es-ES"/>
          </a:p>
        </p:txBody>
      </p:sp>
      <p:sp>
        <p:nvSpPr>
          <p:cNvPr id="34834" name="Line 17"/>
          <p:cNvSpPr>
            <a:spLocks noChangeShapeType="1"/>
          </p:cNvSpPr>
          <p:nvPr/>
        </p:nvSpPr>
        <p:spPr bwMode="auto">
          <a:xfrm flipV="1">
            <a:off x="2519363" y="4143375"/>
            <a:ext cx="1587" cy="293688"/>
          </a:xfrm>
          <a:prstGeom prst="line">
            <a:avLst/>
          </a:prstGeom>
          <a:noFill/>
          <a:ln w="9360">
            <a:solidFill>
              <a:srgbClr val="000000"/>
            </a:solidFill>
            <a:miter lim="800000"/>
            <a:headEnd/>
            <a:tailEnd/>
          </a:ln>
        </p:spPr>
        <p:txBody>
          <a:bodyPr/>
          <a:lstStyle/>
          <a:p>
            <a:endParaRPr lang="es-ES"/>
          </a:p>
        </p:txBody>
      </p:sp>
      <p:sp>
        <p:nvSpPr>
          <p:cNvPr id="34835" name="Rectangle 18"/>
          <p:cNvSpPr>
            <a:spLocks noChangeArrowheads="1"/>
          </p:cNvSpPr>
          <p:nvPr/>
        </p:nvSpPr>
        <p:spPr bwMode="auto">
          <a:xfrm>
            <a:off x="2374900" y="44354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36" name="Line 19"/>
          <p:cNvSpPr>
            <a:spLocks noChangeShapeType="1"/>
          </p:cNvSpPr>
          <p:nvPr/>
        </p:nvSpPr>
        <p:spPr bwMode="auto">
          <a:xfrm>
            <a:off x="2663825" y="4579938"/>
            <a:ext cx="287338" cy="1587"/>
          </a:xfrm>
          <a:prstGeom prst="line">
            <a:avLst/>
          </a:prstGeom>
          <a:noFill/>
          <a:ln w="9360">
            <a:solidFill>
              <a:srgbClr val="000000"/>
            </a:solidFill>
            <a:miter lim="800000"/>
            <a:headEnd/>
            <a:tailEnd/>
          </a:ln>
        </p:spPr>
        <p:txBody>
          <a:bodyPr/>
          <a:lstStyle/>
          <a:p>
            <a:endParaRPr lang="es-ES"/>
          </a:p>
        </p:txBody>
      </p:sp>
      <p:sp>
        <p:nvSpPr>
          <p:cNvPr id="34837" name="Line 20"/>
          <p:cNvSpPr>
            <a:spLocks noChangeShapeType="1"/>
          </p:cNvSpPr>
          <p:nvPr/>
        </p:nvSpPr>
        <p:spPr bwMode="auto">
          <a:xfrm flipV="1">
            <a:off x="2519363" y="4719638"/>
            <a:ext cx="1587" cy="293687"/>
          </a:xfrm>
          <a:prstGeom prst="line">
            <a:avLst/>
          </a:prstGeom>
          <a:noFill/>
          <a:ln w="9360">
            <a:solidFill>
              <a:srgbClr val="000000"/>
            </a:solidFill>
            <a:miter lim="800000"/>
            <a:headEnd/>
            <a:tailEnd/>
          </a:ln>
        </p:spPr>
        <p:txBody>
          <a:bodyPr/>
          <a:lstStyle/>
          <a:p>
            <a:endParaRPr lang="es-ES"/>
          </a:p>
        </p:txBody>
      </p:sp>
      <p:sp>
        <p:nvSpPr>
          <p:cNvPr id="34838" name="Rectangle 21"/>
          <p:cNvSpPr>
            <a:spLocks noChangeArrowheads="1"/>
          </p:cNvSpPr>
          <p:nvPr/>
        </p:nvSpPr>
        <p:spPr bwMode="auto">
          <a:xfrm>
            <a:off x="2374900" y="50133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39" name="Line 22"/>
          <p:cNvSpPr>
            <a:spLocks noChangeShapeType="1"/>
          </p:cNvSpPr>
          <p:nvPr/>
        </p:nvSpPr>
        <p:spPr bwMode="auto">
          <a:xfrm>
            <a:off x="2663825" y="5157788"/>
            <a:ext cx="287338" cy="1587"/>
          </a:xfrm>
          <a:prstGeom prst="line">
            <a:avLst/>
          </a:prstGeom>
          <a:noFill/>
          <a:ln w="9360">
            <a:solidFill>
              <a:srgbClr val="000000"/>
            </a:solidFill>
            <a:miter lim="800000"/>
            <a:headEnd/>
            <a:tailEnd/>
          </a:ln>
        </p:spPr>
        <p:txBody>
          <a:bodyPr/>
          <a:lstStyle/>
          <a:p>
            <a:endParaRPr lang="es-ES"/>
          </a:p>
        </p:txBody>
      </p:sp>
      <p:sp>
        <p:nvSpPr>
          <p:cNvPr id="34840" name="Line 23"/>
          <p:cNvSpPr>
            <a:spLocks noChangeShapeType="1"/>
          </p:cNvSpPr>
          <p:nvPr/>
        </p:nvSpPr>
        <p:spPr bwMode="auto">
          <a:xfrm flipV="1">
            <a:off x="2519363" y="5297488"/>
            <a:ext cx="1587" cy="293687"/>
          </a:xfrm>
          <a:prstGeom prst="line">
            <a:avLst/>
          </a:prstGeom>
          <a:noFill/>
          <a:ln w="9360">
            <a:solidFill>
              <a:srgbClr val="000000"/>
            </a:solidFill>
            <a:miter lim="800000"/>
            <a:headEnd/>
            <a:tailEnd/>
          </a:ln>
        </p:spPr>
        <p:txBody>
          <a:bodyPr/>
          <a:lstStyle/>
          <a:p>
            <a:endParaRPr lang="es-ES"/>
          </a:p>
        </p:txBody>
      </p:sp>
      <p:sp>
        <p:nvSpPr>
          <p:cNvPr id="34841" name="Rectangle 24"/>
          <p:cNvSpPr>
            <a:spLocks noChangeArrowheads="1"/>
          </p:cNvSpPr>
          <p:nvPr/>
        </p:nvSpPr>
        <p:spPr bwMode="auto">
          <a:xfrm>
            <a:off x="2374900" y="55880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42" name="Line 25"/>
          <p:cNvSpPr>
            <a:spLocks noChangeShapeType="1"/>
          </p:cNvSpPr>
          <p:nvPr/>
        </p:nvSpPr>
        <p:spPr bwMode="auto">
          <a:xfrm>
            <a:off x="2663825" y="5732463"/>
            <a:ext cx="287338" cy="1587"/>
          </a:xfrm>
          <a:prstGeom prst="line">
            <a:avLst/>
          </a:prstGeom>
          <a:noFill/>
          <a:ln w="9360">
            <a:solidFill>
              <a:srgbClr val="000000"/>
            </a:solidFill>
            <a:miter lim="800000"/>
            <a:headEnd/>
            <a:tailEnd/>
          </a:ln>
        </p:spPr>
        <p:txBody>
          <a:bodyPr/>
          <a:lstStyle/>
          <a:p>
            <a:endParaRPr lang="es-ES"/>
          </a:p>
        </p:txBody>
      </p:sp>
      <p:sp>
        <p:nvSpPr>
          <p:cNvPr id="34843" name="Rectangle 26"/>
          <p:cNvSpPr>
            <a:spLocks noChangeArrowheads="1"/>
          </p:cNvSpPr>
          <p:nvPr/>
        </p:nvSpPr>
        <p:spPr bwMode="auto">
          <a:xfrm>
            <a:off x="2951163"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44" name="Line 27"/>
          <p:cNvSpPr>
            <a:spLocks noChangeShapeType="1"/>
          </p:cNvSpPr>
          <p:nvPr/>
        </p:nvSpPr>
        <p:spPr bwMode="auto">
          <a:xfrm>
            <a:off x="3240088" y="1698625"/>
            <a:ext cx="287337" cy="1588"/>
          </a:xfrm>
          <a:prstGeom prst="line">
            <a:avLst/>
          </a:prstGeom>
          <a:noFill/>
          <a:ln w="9360">
            <a:solidFill>
              <a:srgbClr val="000000"/>
            </a:solidFill>
            <a:miter lim="800000"/>
            <a:headEnd/>
            <a:tailEnd/>
          </a:ln>
        </p:spPr>
        <p:txBody>
          <a:bodyPr/>
          <a:lstStyle/>
          <a:p>
            <a:endParaRPr lang="es-ES"/>
          </a:p>
        </p:txBody>
      </p:sp>
      <p:sp>
        <p:nvSpPr>
          <p:cNvPr id="34845" name="Line 28"/>
          <p:cNvSpPr>
            <a:spLocks noChangeShapeType="1"/>
          </p:cNvSpPr>
          <p:nvPr/>
        </p:nvSpPr>
        <p:spPr bwMode="auto">
          <a:xfrm flipV="1">
            <a:off x="3095625" y="1838325"/>
            <a:ext cx="1588" cy="293688"/>
          </a:xfrm>
          <a:prstGeom prst="line">
            <a:avLst/>
          </a:prstGeom>
          <a:noFill/>
          <a:ln w="9360">
            <a:solidFill>
              <a:srgbClr val="000000"/>
            </a:solidFill>
            <a:miter lim="800000"/>
            <a:headEnd/>
            <a:tailEnd/>
          </a:ln>
        </p:spPr>
        <p:txBody>
          <a:bodyPr/>
          <a:lstStyle/>
          <a:p>
            <a:endParaRPr lang="es-ES"/>
          </a:p>
        </p:txBody>
      </p:sp>
      <p:sp>
        <p:nvSpPr>
          <p:cNvPr id="34846" name="Rectangle 29"/>
          <p:cNvSpPr>
            <a:spLocks noChangeArrowheads="1"/>
          </p:cNvSpPr>
          <p:nvPr/>
        </p:nvSpPr>
        <p:spPr bwMode="auto">
          <a:xfrm>
            <a:off x="2951163"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47" name="Line 30"/>
          <p:cNvSpPr>
            <a:spLocks noChangeShapeType="1"/>
          </p:cNvSpPr>
          <p:nvPr/>
        </p:nvSpPr>
        <p:spPr bwMode="auto">
          <a:xfrm>
            <a:off x="3240088" y="2274888"/>
            <a:ext cx="287337" cy="1587"/>
          </a:xfrm>
          <a:prstGeom prst="line">
            <a:avLst/>
          </a:prstGeom>
          <a:noFill/>
          <a:ln w="9360">
            <a:solidFill>
              <a:srgbClr val="000000"/>
            </a:solidFill>
            <a:miter lim="800000"/>
            <a:headEnd/>
            <a:tailEnd/>
          </a:ln>
        </p:spPr>
        <p:txBody>
          <a:bodyPr/>
          <a:lstStyle/>
          <a:p>
            <a:endParaRPr lang="es-ES"/>
          </a:p>
        </p:txBody>
      </p:sp>
      <p:sp>
        <p:nvSpPr>
          <p:cNvPr id="34848" name="Line 31"/>
          <p:cNvSpPr>
            <a:spLocks noChangeShapeType="1"/>
          </p:cNvSpPr>
          <p:nvPr/>
        </p:nvSpPr>
        <p:spPr bwMode="auto">
          <a:xfrm flipV="1">
            <a:off x="3095625" y="2414588"/>
            <a:ext cx="1588" cy="293687"/>
          </a:xfrm>
          <a:prstGeom prst="line">
            <a:avLst/>
          </a:prstGeom>
          <a:noFill/>
          <a:ln w="9360">
            <a:solidFill>
              <a:srgbClr val="000000"/>
            </a:solidFill>
            <a:miter lim="800000"/>
            <a:headEnd/>
            <a:tailEnd/>
          </a:ln>
        </p:spPr>
        <p:txBody>
          <a:bodyPr/>
          <a:lstStyle/>
          <a:p>
            <a:endParaRPr lang="es-ES"/>
          </a:p>
        </p:txBody>
      </p:sp>
      <p:sp>
        <p:nvSpPr>
          <p:cNvPr id="34849" name="Rectangle 32"/>
          <p:cNvSpPr>
            <a:spLocks noChangeArrowheads="1"/>
          </p:cNvSpPr>
          <p:nvPr/>
        </p:nvSpPr>
        <p:spPr bwMode="auto">
          <a:xfrm>
            <a:off x="2951163"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50" name="Line 33"/>
          <p:cNvSpPr>
            <a:spLocks noChangeShapeType="1"/>
          </p:cNvSpPr>
          <p:nvPr/>
        </p:nvSpPr>
        <p:spPr bwMode="auto">
          <a:xfrm>
            <a:off x="3240088" y="2852738"/>
            <a:ext cx="287337" cy="1587"/>
          </a:xfrm>
          <a:prstGeom prst="line">
            <a:avLst/>
          </a:prstGeom>
          <a:noFill/>
          <a:ln w="9360">
            <a:solidFill>
              <a:srgbClr val="000000"/>
            </a:solidFill>
            <a:miter lim="800000"/>
            <a:headEnd/>
            <a:tailEnd/>
          </a:ln>
        </p:spPr>
        <p:txBody>
          <a:bodyPr/>
          <a:lstStyle/>
          <a:p>
            <a:endParaRPr lang="es-ES"/>
          </a:p>
        </p:txBody>
      </p:sp>
      <p:sp>
        <p:nvSpPr>
          <p:cNvPr id="34851" name="Line 34"/>
          <p:cNvSpPr>
            <a:spLocks noChangeShapeType="1"/>
          </p:cNvSpPr>
          <p:nvPr/>
        </p:nvSpPr>
        <p:spPr bwMode="auto">
          <a:xfrm flipV="1">
            <a:off x="3095625" y="2992438"/>
            <a:ext cx="1588" cy="293687"/>
          </a:xfrm>
          <a:prstGeom prst="line">
            <a:avLst/>
          </a:prstGeom>
          <a:noFill/>
          <a:ln w="9360">
            <a:solidFill>
              <a:srgbClr val="000000"/>
            </a:solidFill>
            <a:miter lim="800000"/>
            <a:headEnd/>
            <a:tailEnd/>
          </a:ln>
        </p:spPr>
        <p:txBody>
          <a:bodyPr/>
          <a:lstStyle/>
          <a:p>
            <a:endParaRPr lang="es-ES"/>
          </a:p>
        </p:txBody>
      </p:sp>
      <p:sp>
        <p:nvSpPr>
          <p:cNvPr id="34852" name="Rectangle 35"/>
          <p:cNvSpPr>
            <a:spLocks noChangeArrowheads="1"/>
          </p:cNvSpPr>
          <p:nvPr/>
        </p:nvSpPr>
        <p:spPr bwMode="auto">
          <a:xfrm>
            <a:off x="2951163"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53" name="Line 36"/>
          <p:cNvSpPr>
            <a:spLocks noChangeShapeType="1"/>
          </p:cNvSpPr>
          <p:nvPr/>
        </p:nvSpPr>
        <p:spPr bwMode="auto">
          <a:xfrm>
            <a:off x="3240088" y="3427413"/>
            <a:ext cx="287337" cy="1587"/>
          </a:xfrm>
          <a:prstGeom prst="line">
            <a:avLst/>
          </a:prstGeom>
          <a:noFill/>
          <a:ln w="9360">
            <a:solidFill>
              <a:srgbClr val="000000"/>
            </a:solidFill>
            <a:miter lim="800000"/>
            <a:headEnd/>
            <a:tailEnd/>
          </a:ln>
        </p:spPr>
        <p:txBody>
          <a:bodyPr/>
          <a:lstStyle/>
          <a:p>
            <a:endParaRPr lang="es-ES"/>
          </a:p>
        </p:txBody>
      </p:sp>
      <p:sp>
        <p:nvSpPr>
          <p:cNvPr id="34854" name="Line 37"/>
          <p:cNvSpPr>
            <a:spLocks noChangeShapeType="1"/>
          </p:cNvSpPr>
          <p:nvPr/>
        </p:nvSpPr>
        <p:spPr bwMode="auto">
          <a:xfrm flipV="1">
            <a:off x="3095625" y="3567113"/>
            <a:ext cx="1588" cy="293687"/>
          </a:xfrm>
          <a:prstGeom prst="line">
            <a:avLst/>
          </a:prstGeom>
          <a:noFill/>
          <a:ln w="9360">
            <a:solidFill>
              <a:srgbClr val="000000"/>
            </a:solidFill>
            <a:miter lim="800000"/>
            <a:headEnd/>
            <a:tailEnd/>
          </a:ln>
        </p:spPr>
        <p:txBody>
          <a:bodyPr/>
          <a:lstStyle/>
          <a:p>
            <a:endParaRPr lang="es-ES"/>
          </a:p>
        </p:txBody>
      </p:sp>
      <p:sp>
        <p:nvSpPr>
          <p:cNvPr id="34855" name="Rectangle 38"/>
          <p:cNvSpPr>
            <a:spLocks noChangeArrowheads="1"/>
          </p:cNvSpPr>
          <p:nvPr/>
        </p:nvSpPr>
        <p:spPr bwMode="auto">
          <a:xfrm>
            <a:off x="2951163"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56" name="Line 39"/>
          <p:cNvSpPr>
            <a:spLocks noChangeShapeType="1"/>
          </p:cNvSpPr>
          <p:nvPr/>
        </p:nvSpPr>
        <p:spPr bwMode="auto">
          <a:xfrm>
            <a:off x="3240088" y="4003675"/>
            <a:ext cx="287337" cy="1588"/>
          </a:xfrm>
          <a:prstGeom prst="line">
            <a:avLst/>
          </a:prstGeom>
          <a:noFill/>
          <a:ln w="9360">
            <a:solidFill>
              <a:srgbClr val="000000"/>
            </a:solidFill>
            <a:miter lim="800000"/>
            <a:headEnd/>
            <a:tailEnd/>
          </a:ln>
        </p:spPr>
        <p:txBody>
          <a:bodyPr/>
          <a:lstStyle/>
          <a:p>
            <a:endParaRPr lang="es-ES"/>
          </a:p>
        </p:txBody>
      </p:sp>
      <p:sp>
        <p:nvSpPr>
          <p:cNvPr id="34857" name="Line 40"/>
          <p:cNvSpPr>
            <a:spLocks noChangeShapeType="1"/>
          </p:cNvSpPr>
          <p:nvPr/>
        </p:nvSpPr>
        <p:spPr bwMode="auto">
          <a:xfrm flipV="1">
            <a:off x="3095625" y="4143375"/>
            <a:ext cx="1588" cy="293688"/>
          </a:xfrm>
          <a:prstGeom prst="line">
            <a:avLst/>
          </a:prstGeom>
          <a:noFill/>
          <a:ln w="9360">
            <a:solidFill>
              <a:srgbClr val="000000"/>
            </a:solidFill>
            <a:miter lim="800000"/>
            <a:headEnd/>
            <a:tailEnd/>
          </a:ln>
        </p:spPr>
        <p:txBody>
          <a:bodyPr/>
          <a:lstStyle/>
          <a:p>
            <a:endParaRPr lang="es-ES"/>
          </a:p>
        </p:txBody>
      </p:sp>
      <p:sp>
        <p:nvSpPr>
          <p:cNvPr id="34858" name="Rectangle 41"/>
          <p:cNvSpPr>
            <a:spLocks noChangeArrowheads="1"/>
          </p:cNvSpPr>
          <p:nvPr/>
        </p:nvSpPr>
        <p:spPr bwMode="auto">
          <a:xfrm>
            <a:off x="2951163" y="44354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59" name="Line 42"/>
          <p:cNvSpPr>
            <a:spLocks noChangeShapeType="1"/>
          </p:cNvSpPr>
          <p:nvPr/>
        </p:nvSpPr>
        <p:spPr bwMode="auto">
          <a:xfrm>
            <a:off x="3240088" y="4579938"/>
            <a:ext cx="287337" cy="1587"/>
          </a:xfrm>
          <a:prstGeom prst="line">
            <a:avLst/>
          </a:prstGeom>
          <a:noFill/>
          <a:ln w="9360">
            <a:solidFill>
              <a:srgbClr val="000000"/>
            </a:solidFill>
            <a:miter lim="800000"/>
            <a:headEnd/>
            <a:tailEnd/>
          </a:ln>
        </p:spPr>
        <p:txBody>
          <a:bodyPr/>
          <a:lstStyle/>
          <a:p>
            <a:endParaRPr lang="es-ES"/>
          </a:p>
        </p:txBody>
      </p:sp>
      <p:sp>
        <p:nvSpPr>
          <p:cNvPr id="34860" name="Line 43"/>
          <p:cNvSpPr>
            <a:spLocks noChangeShapeType="1"/>
          </p:cNvSpPr>
          <p:nvPr/>
        </p:nvSpPr>
        <p:spPr bwMode="auto">
          <a:xfrm flipV="1">
            <a:off x="3095625" y="4719638"/>
            <a:ext cx="1588" cy="293687"/>
          </a:xfrm>
          <a:prstGeom prst="line">
            <a:avLst/>
          </a:prstGeom>
          <a:noFill/>
          <a:ln w="9360">
            <a:solidFill>
              <a:srgbClr val="000000"/>
            </a:solidFill>
            <a:miter lim="800000"/>
            <a:headEnd/>
            <a:tailEnd/>
          </a:ln>
        </p:spPr>
        <p:txBody>
          <a:bodyPr/>
          <a:lstStyle/>
          <a:p>
            <a:endParaRPr lang="es-ES"/>
          </a:p>
        </p:txBody>
      </p:sp>
      <p:sp>
        <p:nvSpPr>
          <p:cNvPr id="34861" name="Rectangle 44"/>
          <p:cNvSpPr>
            <a:spLocks noChangeArrowheads="1"/>
          </p:cNvSpPr>
          <p:nvPr/>
        </p:nvSpPr>
        <p:spPr bwMode="auto">
          <a:xfrm>
            <a:off x="2951163" y="50133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62" name="Line 45"/>
          <p:cNvSpPr>
            <a:spLocks noChangeShapeType="1"/>
          </p:cNvSpPr>
          <p:nvPr/>
        </p:nvSpPr>
        <p:spPr bwMode="auto">
          <a:xfrm>
            <a:off x="3240088" y="5157788"/>
            <a:ext cx="287337" cy="1587"/>
          </a:xfrm>
          <a:prstGeom prst="line">
            <a:avLst/>
          </a:prstGeom>
          <a:noFill/>
          <a:ln w="9360">
            <a:solidFill>
              <a:srgbClr val="000000"/>
            </a:solidFill>
            <a:miter lim="800000"/>
            <a:headEnd/>
            <a:tailEnd/>
          </a:ln>
        </p:spPr>
        <p:txBody>
          <a:bodyPr/>
          <a:lstStyle/>
          <a:p>
            <a:endParaRPr lang="es-ES"/>
          </a:p>
        </p:txBody>
      </p:sp>
      <p:sp>
        <p:nvSpPr>
          <p:cNvPr id="34863" name="Line 46"/>
          <p:cNvSpPr>
            <a:spLocks noChangeShapeType="1"/>
          </p:cNvSpPr>
          <p:nvPr/>
        </p:nvSpPr>
        <p:spPr bwMode="auto">
          <a:xfrm flipV="1">
            <a:off x="3095625" y="5297488"/>
            <a:ext cx="1588" cy="293687"/>
          </a:xfrm>
          <a:prstGeom prst="line">
            <a:avLst/>
          </a:prstGeom>
          <a:noFill/>
          <a:ln w="9360">
            <a:solidFill>
              <a:srgbClr val="000000"/>
            </a:solidFill>
            <a:miter lim="800000"/>
            <a:headEnd/>
            <a:tailEnd/>
          </a:ln>
        </p:spPr>
        <p:txBody>
          <a:bodyPr/>
          <a:lstStyle/>
          <a:p>
            <a:endParaRPr lang="es-ES"/>
          </a:p>
        </p:txBody>
      </p:sp>
      <p:sp>
        <p:nvSpPr>
          <p:cNvPr id="34864" name="Rectangle 47"/>
          <p:cNvSpPr>
            <a:spLocks noChangeArrowheads="1"/>
          </p:cNvSpPr>
          <p:nvPr/>
        </p:nvSpPr>
        <p:spPr bwMode="auto">
          <a:xfrm>
            <a:off x="2951163" y="55880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65" name="Line 48"/>
          <p:cNvSpPr>
            <a:spLocks noChangeShapeType="1"/>
          </p:cNvSpPr>
          <p:nvPr/>
        </p:nvSpPr>
        <p:spPr bwMode="auto">
          <a:xfrm>
            <a:off x="3240088" y="5732463"/>
            <a:ext cx="287337" cy="1587"/>
          </a:xfrm>
          <a:prstGeom prst="line">
            <a:avLst/>
          </a:prstGeom>
          <a:noFill/>
          <a:ln w="9360">
            <a:solidFill>
              <a:srgbClr val="000000"/>
            </a:solidFill>
            <a:miter lim="800000"/>
            <a:headEnd/>
            <a:tailEnd/>
          </a:ln>
        </p:spPr>
        <p:txBody>
          <a:bodyPr/>
          <a:lstStyle/>
          <a:p>
            <a:endParaRPr lang="es-ES"/>
          </a:p>
        </p:txBody>
      </p:sp>
      <p:sp>
        <p:nvSpPr>
          <p:cNvPr id="34866" name="Rectangle 49"/>
          <p:cNvSpPr>
            <a:spLocks noChangeArrowheads="1"/>
          </p:cNvSpPr>
          <p:nvPr/>
        </p:nvSpPr>
        <p:spPr bwMode="auto">
          <a:xfrm>
            <a:off x="3527425"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67" name="Line 50"/>
          <p:cNvSpPr>
            <a:spLocks noChangeShapeType="1"/>
          </p:cNvSpPr>
          <p:nvPr/>
        </p:nvSpPr>
        <p:spPr bwMode="auto">
          <a:xfrm>
            <a:off x="3816350" y="1698625"/>
            <a:ext cx="287338" cy="1588"/>
          </a:xfrm>
          <a:prstGeom prst="line">
            <a:avLst/>
          </a:prstGeom>
          <a:noFill/>
          <a:ln w="9360">
            <a:solidFill>
              <a:srgbClr val="000000"/>
            </a:solidFill>
            <a:miter lim="800000"/>
            <a:headEnd/>
            <a:tailEnd/>
          </a:ln>
        </p:spPr>
        <p:txBody>
          <a:bodyPr/>
          <a:lstStyle/>
          <a:p>
            <a:endParaRPr lang="es-ES"/>
          </a:p>
        </p:txBody>
      </p:sp>
      <p:sp>
        <p:nvSpPr>
          <p:cNvPr id="34868" name="Line 51"/>
          <p:cNvSpPr>
            <a:spLocks noChangeShapeType="1"/>
          </p:cNvSpPr>
          <p:nvPr/>
        </p:nvSpPr>
        <p:spPr bwMode="auto">
          <a:xfrm flipV="1">
            <a:off x="3671888" y="1838325"/>
            <a:ext cx="1587" cy="293688"/>
          </a:xfrm>
          <a:prstGeom prst="line">
            <a:avLst/>
          </a:prstGeom>
          <a:noFill/>
          <a:ln w="9360">
            <a:solidFill>
              <a:srgbClr val="000000"/>
            </a:solidFill>
            <a:miter lim="800000"/>
            <a:headEnd/>
            <a:tailEnd/>
          </a:ln>
        </p:spPr>
        <p:txBody>
          <a:bodyPr/>
          <a:lstStyle/>
          <a:p>
            <a:endParaRPr lang="es-ES"/>
          </a:p>
        </p:txBody>
      </p:sp>
      <p:sp>
        <p:nvSpPr>
          <p:cNvPr id="34869" name="Rectangle 52"/>
          <p:cNvSpPr>
            <a:spLocks noChangeArrowheads="1"/>
          </p:cNvSpPr>
          <p:nvPr/>
        </p:nvSpPr>
        <p:spPr bwMode="auto">
          <a:xfrm>
            <a:off x="3527425"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70" name="Line 53"/>
          <p:cNvSpPr>
            <a:spLocks noChangeShapeType="1"/>
          </p:cNvSpPr>
          <p:nvPr/>
        </p:nvSpPr>
        <p:spPr bwMode="auto">
          <a:xfrm>
            <a:off x="3816350" y="2274888"/>
            <a:ext cx="287338" cy="1587"/>
          </a:xfrm>
          <a:prstGeom prst="line">
            <a:avLst/>
          </a:prstGeom>
          <a:noFill/>
          <a:ln w="9360">
            <a:solidFill>
              <a:srgbClr val="000000"/>
            </a:solidFill>
            <a:miter lim="800000"/>
            <a:headEnd/>
            <a:tailEnd/>
          </a:ln>
        </p:spPr>
        <p:txBody>
          <a:bodyPr/>
          <a:lstStyle/>
          <a:p>
            <a:endParaRPr lang="es-ES"/>
          </a:p>
        </p:txBody>
      </p:sp>
      <p:sp>
        <p:nvSpPr>
          <p:cNvPr id="34871" name="Line 54"/>
          <p:cNvSpPr>
            <a:spLocks noChangeShapeType="1"/>
          </p:cNvSpPr>
          <p:nvPr/>
        </p:nvSpPr>
        <p:spPr bwMode="auto">
          <a:xfrm flipV="1">
            <a:off x="3671888" y="2414588"/>
            <a:ext cx="1587" cy="293687"/>
          </a:xfrm>
          <a:prstGeom prst="line">
            <a:avLst/>
          </a:prstGeom>
          <a:noFill/>
          <a:ln w="9360">
            <a:solidFill>
              <a:srgbClr val="000000"/>
            </a:solidFill>
            <a:miter lim="800000"/>
            <a:headEnd/>
            <a:tailEnd/>
          </a:ln>
        </p:spPr>
        <p:txBody>
          <a:bodyPr/>
          <a:lstStyle/>
          <a:p>
            <a:endParaRPr lang="es-ES"/>
          </a:p>
        </p:txBody>
      </p:sp>
      <p:sp>
        <p:nvSpPr>
          <p:cNvPr id="34872" name="Rectangle 55"/>
          <p:cNvSpPr>
            <a:spLocks noChangeArrowheads="1"/>
          </p:cNvSpPr>
          <p:nvPr/>
        </p:nvSpPr>
        <p:spPr bwMode="auto">
          <a:xfrm>
            <a:off x="3527425"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73" name="Line 56"/>
          <p:cNvSpPr>
            <a:spLocks noChangeShapeType="1"/>
          </p:cNvSpPr>
          <p:nvPr/>
        </p:nvSpPr>
        <p:spPr bwMode="auto">
          <a:xfrm>
            <a:off x="3816350" y="2852738"/>
            <a:ext cx="287338" cy="1587"/>
          </a:xfrm>
          <a:prstGeom prst="line">
            <a:avLst/>
          </a:prstGeom>
          <a:noFill/>
          <a:ln w="9360">
            <a:solidFill>
              <a:srgbClr val="000000"/>
            </a:solidFill>
            <a:miter lim="800000"/>
            <a:headEnd/>
            <a:tailEnd/>
          </a:ln>
        </p:spPr>
        <p:txBody>
          <a:bodyPr/>
          <a:lstStyle/>
          <a:p>
            <a:endParaRPr lang="es-ES"/>
          </a:p>
        </p:txBody>
      </p:sp>
      <p:sp>
        <p:nvSpPr>
          <p:cNvPr id="34874" name="Line 57"/>
          <p:cNvSpPr>
            <a:spLocks noChangeShapeType="1"/>
          </p:cNvSpPr>
          <p:nvPr/>
        </p:nvSpPr>
        <p:spPr bwMode="auto">
          <a:xfrm flipV="1">
            <a:off x="3671888" y="2992438"/>
            <a:ext cx="1587" cy="293687"/>
          </a:xfrm>
          <a:prstGeom prst="line">
            <a:avLst/>
          </a:prstGeom>
          <a:noFill/>
          <a:ln w="9360">
            <a:solidFill>
              <a:srgbClr val="000000"/>
            </a:solidFill>
            <a:miter lim="800000"/>
            <a:headEnd/>
            <a:tailEnd/>
          </a:ln>
        </p:spPr>
        <p:txBody>
          <a:bodyPr/>
          <a:lstStyle/>
          <a:p>
            <a:endParaRPr lang="es-ES"/>
          </a:p>
        </p:txBody>
      </p:sp>
      <p:sp>
        <p:nvSpPr>
          <p:cNvPr id="34875" name="Rectangle 58"/>
          <p:cNvSpPr>
            <a:spLocks noChangeArrowheads="1"/>
          </p:cNvSpPr>
          <p:nvPr/>
        </p:nvSpPr>
        <p:spPr bwMode="auto">
          <a:xfrm>
            <a:off x="3527425"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76" name="Line 59"/>
          <p:cNvSpPr>
            <a:spLocks noChangeShapeType="1"/>
          </p:cNvSpPr>
          <p:nvPr/>
        </p:nvSpPr>
        <p:spPr bwMode="auto">
          <a:xfrm>
            <a:off x="3816350" y="3427413"/>
            <a:ext cx="287338" cy="1587"/>
          </a:xfrm>
          <a:prstGeom prst="line">
            <a:avLst/>
          </a:prstGeom>
          <a:noFill/>
          <a:ln w="9360">
            <a:solidFill>
              <a:srgbClr val="000000"/>
            </a:solidFill>
            <a:miter lim="800000"/>
            <a:headEnd/>
            <a:tailEnd/>
          </a:ln>
        </p:spPr>
        <p:txBody>
          <a:bodyPr/>
          <a:lstStyle/>
          <a:p>
            <a:endParaRPr lang="es-ES"/>
          </a:p>
        </p:txBody>
      </p:sp>
      <p:sp>
        <p:nvSpPr>
          <p:cNvPr id="34877" name="Line 60"/>
          <p:cNvSpPr>
            <a:spLocks noChangeShapeType="1"/>
          </p:cNvSpPr>
          <p:nvPr/>
        </p:nvSpPr>
        <p:spPr bwMode="auto">
          <a:xfrm flipV="1">
            <a:off x="3671888" y="3567113"/>
            <a:ext cx="1587" cy="293687"/>
          </a:xfrm>
          <a:prstGeom prst="line">
            <a:avLst/>
          </a:prstGeom>
          <a:noFill/>
          <a:ln w="9360">
            <a:solidFill>
              <a:srgbClr val="000000"/>
            </a:solidFill>
            <a:miter lim="800000"/>
            <a:headEnd/>
            <a:tailEnd/>
          </a:ln>
        </p:spPr>
        <p:txBody>
          <a:bodyPr/>
          <a:lstStyle/>
          <a:p>
            <a:endParaRPr lang="es-ES"/>
          </a:p>
        </p:txBody>
      </p:sp>
      <p:sp>
        <p:nvSpPr>
          <p:cNvPr id="34878" name="Rectangle 61"/>
          <p:cNvSpPr>
            <a:spLocks noChangeArrowheads="1"/>
          </p:cNvSpPr>
          <p:nvPr/>
        </p:nvSpPr>
        <p:spPr bwMode="auto">
          <a:xfrm>
            <a:off x="3527425"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79" name="Line 62"/>
          <p:cNvSpPr>
            <a:spLocks noChangeShapeType="1"/>
          </p:cNvSpPr>
          <p:nvPr/>
        </p:nvSpPr>
        <p:spPr bwMode="auto">
          <a:xfrm>
            <a:off x="3816350" y="4003675"/>
            <a:ext cx="287338" cy="1588"/>
          </a:xfrm>
          <a:prstGeom prst="line">
            <a:avLst/>
          </a:prstGeom>
          <a:noFill/>
          <a:ln w="9360">
            <a:solidFill>
              <a:srgbClr val="000000"/>
            </a:solidFill>
            <a:miter lim="800000"/>
            <a:headEnd/>
            <a:tailEnd/>
          </a:ln>
        </p:spPr>
        <p:txBody>
          <a:bodyPr/>
          <a:lstStyle/>
          <a:p>
            <a:endParaRPr lang="es-ES"/>
          </a:p>
        </p:txBody>
      </p:sp>
      <p:sp>
        <p:nvSpPr>
          <p:cNvPr id="34880" name="Line 63"/>
          <p:cNvSpPr>
            <a:spLocks noChangeShapeType="1"/>
          </p:cNvSpPr>
          <p:nvPr/>
        </p:nvSpPr>
        <p:spPr bwMode="auto">
          <a:xfrm flipV="1">
            <a:off x="3671888" y="4143375"/>
            <a:ext cx="1587" cy="293688"/>
          </a:xfrm>
          <a:prstGeom prst="line">
            <a:avLst/>
          </a:prstGeom>
          <a:noFill/>
          <a:ln w="9360">
            <a:solidFill>
              <a:srgbClr val="000000"/>
            </a:solidFill>
            <a:miter lim="800000"/>
            <a:headEnd/>
            <a:tailEnd/>
          </a:ln>
        </p:spPr>
        <p:txBody>
          <a:bodyPr/>
          <a:lstStyle/>
          <a:p>
            <a:endParaRPr lang="es-ES"/>
          </a:p>
        </p:txBody>
      </p:sp>
      <p:sp>
        <p:nvSpPr>
          <p:cNvPr id="34881" name="Rectangle 64"/>
          <p:cNvSpPr>
            <a:spLocks noChangeArrowheads="1"/>
          </p:cNvSpPr>
          <p:nvPr/>
        </p:nvSpPr>
        <p:spPr bwMode="auto">
          <a:xfrm>
            <a:off x="3527425" y="44354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82" name="Line 65"/>
          <p:cNvSpPr>
            <a:spLocks noChangeShapeType="1"/>
          </p:cNvSpPr>
          <p:nvPr/>
        </p:nvSpPr>
        <p:spPr bwMode="auto">
          <a:xfrm>
            <a:off x="3816350" y="4579938"/>
            <a:ext cx="287338" cy="1587"/>
          </a:xfrm>
          <a:prstGeom prst="line">
            <a:avLst/>
          </a:prstGeom>
          <a:noFill/>
          <a:ln w="9360">
            <a:solidFill>
              <a:srgbClr val="000000"/>
            </a:solidFill>
            <a:miter lim="800000"/>
            <a:headEnd/>
            <a:tailEnd/>
          </a:ln>
        </p:spPr>
        <p:txBody>
          <a:bodyPr/>
          <a:lstStyle/>
          <a:p>
            <a:endParaRPr lang="es-ES"/>
          </a:p>
        </p:txBody>
      </p:sp>
      <p:sp>
        <p:nvSpPr>
          <p:cNvPr id="34883" name="Line 66"/>
          <p:cNvSpPr>
            <a:spLocks noChangeShapeType="1"/>
          </p:cNvSpPr>
          <p:nvPr/>
        </p:nvSpPr>
        <p:spPr bwMode="auto">
          <a:xfrm flipV="1">
            <a:off x="3671888" y="4719638"/>
            <a:ext cx="1587" cy="293687"/>
          </a:xfrm>
          <a:prstGeom prst="line">
            <a:avLst/>
          </a:prstGeom>
          <a:noFill/>
          <a:ln w="9360">
            <a:solidFill>
              <a:srgbClr val="000000"/>
            </a:solidFill>
            <a:miter lim="800000"/>
            <a:headEnd/>
            <a:tailEnd/>
          </a:ln>
        </p:spPr>
        <p:txBody>
          <a:bodyPr/>
          <a:lstStyle/>
          <a:p>
            <a:endParaRPr lang="es-ES"/>
          </a:p>
        </p:txBody>
      </p:sp>
      <p:sp>
        <p:nvSpPr>
          <p:cNvPr id="34884" name="Rectangle 67"/>
          <p:cNvSpPr>
            <a:spLocks noChangeArrowheads="1"/>
          </p:cNvSpPr>
          <p:nvPr/>
        </p:nvSpPr>
        <p:spPr bwMode="auto">
          <a:xfrm>
            <a:off x="3527425" y="50133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85" name="Line 68"/>
          <p:cNvSpPr>
            <a:spLocks noChangeShapeType="1"/>
          </p:cNvSpPr>
          <p:nvPr/>
        </p:nvSpPr>
        <p:spPr bwMode="auto">
          <a:xfrm>
            <a:off x="3816350" y="5157788"/>
            <a:ext cx="287338" cy="1587"/>
          </a:xfrm>
          <a:prstGeom prst="line">
            <a:avLst/>
          </a:prstGeom>
          <a:noFill/>
          <a:ln w="9360">
            <a:solidFill>
              <a:srgbClr val="000000"/>
            </a:solidFill>
            <a:miter lim="800000"/>
            <a:headEnd/>
            <a:tailEnd/>
          </a:ln>
        </p:spPr>
        <p:txBody>
          <a:bodyPr/>
          <a:lstStyle/>
          <a:p>
            <a:endParaRPr lang="es-ES"/>
          </a:p>
        </p:txBody>
      </p:sp>
      <p:sp>
        <p:nvSpPr>
          <p:cNvPr id="34886" name="Line 69"/>
          <p:cNvSpPr>
            <a:spLocks noChangeShapeType="1"/>
          </p:cNvSpPr>
          <p:nvPr/>
        </p:nvSpPr>
        <p:spPr bwMode="auto">
          <a:xfrm flipV="1">
            <a:off x="3671888" y="5297488"/>
            <a:ext cx="1587" cy="293687"/>
          </a:xfrm>
          <a:prstGeom prst="line">
            <a:avLst/>
          </a:prstGeom>
          <a:noFill/>
          <a:ln w="9360">
            <a:solidFill>
              <a:srgbClr val="000000"/>
            </a:solidFill>
            <a:miter lim="800000"/>
            <a:headEnd/>
            <a:tailEnd/>
          </a:ln>
        </p:spPr>
        <p:txBody>
          <a:bodyPr/>
          <a:lstStyle/>
          <a:p>
            <a:endParaRPr lang="es-ES"/>
          </a:p>
        </p:txBody>
      </p:sp>
      <p:sp>
        <p:nvSpPr>
          <p:cNvPr id="34887" name="Rectangle 70"/>
          <p:cNvSpPr>
            <a:spLocks noChangeArrowheads="1"/>
          </p:cNvSpPr>
          <p:nvPr/>
        </p:nvSpPr>
        <p:spPr bwMode="auto">
          <a:xfrm>
            <a:off x="3527425" y="55880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88" name="Line 71"/>
          <p:cNvSpPr>
            <a:spLocks noChangeShapeType="1"/>
          </p:cNvSpPr>
          <p:nvPr/>
        </p:nvSpPr>
        <p:spPr bwMode="auto">
          <a:xfrm>
            <a:off x="3816350" y="5732463"/>
            <a:ext cx="287338" cy="1587"/>
          </a:xfrm>
          <a:prstGeom prst="line">
            <a:avLst/>
          </a:prstGeom>
          <a:noFill/>
          <a:ln w="9360">
            <a:solidFill>
              <a:srgbClr val="000000"/>
            </a:solidFill>
            <a:miter lim="800000"/>
            <a:headEnd/>
            <a:tailEnd/>
          </a:ln>
        </p:spPr>
        <p:txBody>
          <a:bodyPr/>
          <a:lstStyle/>
          <a:p>
            <a:endParaRPr lang="es-ES"/>
          </a:p>
        </p:txBody>
      </p:sp>
      <p:sp>
        <p:nvSpPr>
          <p:cNvPr id="34889" name="Rectangle 72"/>
          <p:cNvSpPr>
            <a:spLocks noChangeArrowheads="1"/>
          </p:cNvSpPr>
          <p:nvPr/>
        </p:nvSpPr>
        <p:spPr bwMode="auto">
          <a:xfrm>
            <a:off x="4103688"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90" name="Line 73"/>
          <p:cNvSpPr>
            <a:spLocks noChangeShapeType="1"/>
          </p:cNvSpPr>
          <p:nvPr/>
        </p:nvSpPr>
        <p:spPr bwMode="auto">
          <a:xfrm>
            <a:off x="4392613" y="1698625"/>
            <a:ext cx="287337" cy="1588"/>
          </a:xfrm>
          <a:prstGeom prst="line">
            <a:avLst/>
          </a:prstGeom>
          <a:noFill/>
          <a:ln w="9360">
            <a:solidFill>
              <a:srgbClr val="000000"/>
            </a:solidFill>
            <a:miter lim="800000"/>
            <a:headEnd/>
            <a:tailEnd/>
          </a:ln>
        </p:spPr>
        <p:txBody>
          <a:bodyPr/>
          <a:lstStyle/>
          <a:p>
            <a:endParaRPr lang="es-ES"/>
          </a:p>
        </p:txBody>
      </p:sp>
      <p:sp>
        <p:nvSpPr>
          <p:cNvPr id="34891" name="Line 74"/>
          <p:cNvSpPr>
            <a:spLocks noChangeShapeType="1"/>
          </p:cNvSpPr>
          <p:nvPr/>
        </p:nvSpPr>
        <p:spPr bwMode="auto">
          <a:xfrm flipV="1">
            <a:off x="4248150" y="1838325"/>
            <a:ext cx="1588" cy="293688"/>
          </a:xfrm>
          <a:prstGeom prst="line">
            <a:avLst/>
          </a:prstGeom>
          <a:noFill/>
          <a:ln w="9360">
            <a:solidFill>
              <a:srgbClr val="000000"/>
            </a:solidFill>
            <a:miter lim="800000"/>
            <a:headEnd/>
            <a:tailEnd/>
          </a:ln>
        </p:spPr>
        <p:txBody>
          <a:bodyPr/>
          <a:lstStyle/>
          <a:p>
            <a:endParaRPr lang="es-ES"/>
          </a:p>
        </p:txBody>
      </p:sp>
      <p:sp>
        <p:nvSpPr>
          <p:cNvPr id="34892" name="Rectangle 75"/>
          <p:cNvSpPr>
            <a:spLocks noChangeArrowheads="1"/>
          </p:cNvSpPr>
          <p:nvPr/>
        </p:nvSpPr>
        <p:spPr bwMode="auto">
          <a:xfrm>
            <a:off x="4103688"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93" name="Line 76"/>
          <p:cNvSpPr>
            <a:spLocks noChangeShapeType="1"/>
          </p:cNvSpPr>
          <p:nvPr/>
        </p:nvSpPr>
        <p:spPr bwMode="auto">
          <a:xfrm>
            <a:off x="4392613" y="2274888"/>
            <a:ext cx="287337" cy="1587"/>
          </a:xfrm>
          <a:prstGeom prst="line">
            <a:avLst/>
          </a:prstGeom>
          <a:noFill/>
          <a:ln w="9360">
            <a:solidFill>
              <a:srgbClr val="000000"/>
            </a:solidFill>
            <a:miter lim="800000"/>
            <a:headEnd/>
            <a:tailEnd/>
          </a:ln>
        </p:spPr>
        <p:txBody>
          <a:bodyPr/>
          <a:lstStyle/>
          <a:p>
            <a:endParaRPr lang="es-ES"/>
          </a:p>
        </p:txBody>
      </p:sp>
      <p:sp>
        <p:nvSpPr>
          <p:cNvPr id="34894" name="Line 77"/>
          <p:cNvSpPr>
            <a:spLocks noChangeShapeType="1"/>
          </p:cNvSpPr>
          <p:nvPr/>
        </p:nvSpPr>
        <p:spPr bwMode="auto">
          <a:xfrm flipV="1">
            <a:off x="4248150" y="2414588"/>
            <a:ext cx="1588" cy="293687"/>
          </a:xfrm>
          <a:prstGeom prst="line">
            <a:avLst/>
          </a:prstGeom>
          <a:noFill/>
          <a:ln w="9360">
            <a:solidFill>
              <a:srgbClr val="000000"/>
            </a:solidFill>
            <a:miter lim="800000"/>
            <a:headEnd/>
            <a:tailEnd/>
          </a:ln>
        </p:spPr>
        <p:txBody>
          <a:bodyPr/>
          <a:lstStyle/>
          <a:p>
            <a:endParaRPr lang="es-ES"/>
          </a:p>
        </p:txBody>
      </p:sp>
      <p:sp>
        <p:nvSpPr>
          <p:cNvPr id="34895" name="Rectangle 78"/>
          <p:cNvSpPr>
            <a:spLocks noChangeArrowheads="1"/>
          </p:cNvSpPr>
          <p:nvPr/>
        </p:nvSpPr>
        <p:spPr bwMode="auto">
          <a:xfrm>
            <a:off x="4103688"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96" name="Line 79"/>
          <p:cNvSpPr>
            <a:spLocks noChangeShapeType="1"/>
          </p:cNvSpPr>
          <p:nvPr/>
        </p:nvSpPr>
        <p:spPr bwMode="auto">
          <a:xfrm>
            <a:off x="4392613" y="2852738"/>
            <a:ext cx="287337" cy="1587"/>
          </a:xfrm>
          <a:prstGeom prst="line">
            <a:avLst/>
          </a:prstGeom>
          <a:noFill/>
          <a:ln w="9360">
            <a:solidFill>
              <a:srgbClr val="000000"/>
            </a:solidFill>
            <a:miter lim="800000"/>
            <a:headEnd/>
            <a:tailEnd/>
          </a:ln>
        </p:spPr>
        <p:txBody>
          <a:bodyPr/>
          <a:lstStyle/>
          <a:p>
            <a:endParaRPr lang="es-ES"/>
          </a:p>
        </p:txBody>
      </p:sp>
      <p:sp>
        <p:nvSpPr>
          <p:cNvPr id="34897" name="Line 80"/>
          <p:cNvSpPr>
            <a:spLocks noChangeShapeType="1"/>
          </p:cNvSpPr>
          <p:nvPr/>
        </p:nvSpPr>
        <p:spPr bwMode="auto">
          <a:xfrm flipV="1">
            <a:off x="4248150" y="2992438"/>
            <a:ext cx="1588" cy="293687"/>
          </a:xfrm>
          <a:prstGeom prst="line">
            <a:avLst/>
          </a:prstGeom>
          <a:noFill/>
          <a:ln w="9360">
            <a:solidFill>
              <a:srgbClr val="000000"/>
            </a:solidFill>
            <a:miter lim="800000"/>
            <a:headEnd/>
            <a:tailEnd/>
          </a:ln>
        </p:spPr>
        <p:txBody>
          <a:bodyPr/>
          <a:lstStyle/>
          <a:p>
            <a:endParaRPr lang="es-ES"/>
          </a:p>
        </p:txBody>
      </p:sp>
      <p:sp>
        <p:nvSpPr>
          <p:cNvPr id="34898" name="Rectangle 81"/>
          <p:cNvSpPr>
            <a:spLocks noChangeArrowheads="1"/>
          </p:cNvSpPr>
          <p:nvPr/>
        </p:nvSpPr>
        <p:spPr bwMode="auto">
          <a:xfrm>
            <a:off x="4103688"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899" name="Line 82"/>
          <p:cNvSpPr>
            <a:spLocks noChangeShapeType="1"/>
          </p:cNvSpPr>
          <p:nvPr/>
        </p:nvSpPr>
        <p:spPr bwMode="auto">
          <a:xfrm>
            <a:off x="4392613" y="3427413"/>
            <a:ext cx="287337" cy="1587"/>
          </a:xfrm>
          <a:prstGeom prst="line">
            <a:avLst/>
          </a:prstGeom>
          <a:noFill/>
          <a:ln w="9360">
            <a:solidFill>
              <a:srgbClr val="000000"/>
            </a:solidFill>
            <a:miter lim="800000"/>
            <a:headEnd/>
            <a:tailEnd/>
          </a:ln>
        </p:spPr>
        <p:txBody>
          <a:bodyPr/>
          <a:lstStyle/>
          <a:p>
            <a:endParaRPr lang="es-ES"/>
          </a:p>
        </p:txBody>
      </p:sp>
      <p:sp>
        <p:nvSpPr>
          <p:cNvPr id="34900" name="Line 83"/>
          <p:cNvSpPr>
            <a:spLocks noChangeShapeType="1"/>
          </p:cNvSpPr>
          <p:nvPr/>
        </p:nvSpPr>
        <p:spPr bwMode="auto">
          <a:xfrm flipV="1">
            <a:off x="4248150" y="3567113"/>
            <a:ext cx="1588" cy="293687"/>
          </a:xfrm>
          <a:prstGeom prst="line">
            <a:avLst/>
          </a:prstGeom>
          <a:noFill/>
          <a:ln w="9360">
            <a:solidFill>
              <a:srgbClr val="000000"/>
            </a:solidFill>
            <a:miter lim="800000"/>
            <a:headEnd/>
            <a:tailEnd/>
          </a:ln>
        </p:spPr>
        <p:txBody>
          <a:bodyPr/>
          <a:lstStyle/>
          <a:p>
            <a:endParaRPr lang="es-ES"/>
          </a:p>
        </p:txBody>
      </p:sp>
      <p:sp>
        <p:nvSpPr>
          <p:cNvPr id="34901" name="Rectangle 84"/>
          <p:cNvSpPr>
            <a:spLocks noChangeArrowheads="1"/>
          </p:cNvSpPr>
          <p:nvPr/>
        </p:nvSpPr>
        <p:spPr bwMode="auto">
          <a:xfrm>
            <a:off x="4103688"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02" name="Line 85"/>
          <p:cNvSpPr>
            <a:spLocks noChangeShapeType="1"/>
          </p:cNvSpPr>
          <p:nvPr/>
        </p:nvSpPr>
        <p:spPr bwMode="auto">
          <a:xfrm>
            <a:off x="4392613" y="4003675"/>
            <a:ext cx="287337" cy="1588"/>
          </a:xfrm>
          <a:prstGeom prst="line">
            <a:avLst/>
          </a:prstGeom>
          <a:noFill/>
          <a:ln w="9360">
            <a:solidFill>
              <a:srgbClr val="000000"/>
            </a:solidFill>
            <a:miter lim="800000"/>
            <a:headEnd/>
            <a:tailEnd/>
          </a:ln>
        </p:spPr>
        <p:txBody>
          <a:bodyPr/>
          <a:lstStyle/>
          <a:p>
            <a:endParaRPr lang="es-ES"/>
          </a:p>
        </p:txBody>
      </p:sp>
      <p:sp>
        <p:nvSpPr>
          <p:cNvPr id="34903" name="Line 86"/>
          <p:cNvSpPr>
            <a:spLocks noChangeShapeType="1"/>
          </p:cNvSpPr>
          <p:nvPr/>
        </p:nvSpPr>
        <p:spPr bwMode="auto">
          <a:xfrm flipV="1">
            <a:off x="4248150" y="4143375"/>
            <a:ext cx="1588" cy="293688"/>
          </a:xfrm>
          <a:prstGeom prst="line">
            <a:avLst/>
          </a:prstGeom>
          <a:noFill/>
          <a:ln w="9360">
            <a:solidFill>
              <a:srgbClr val="000000"/>
            </a:solidFill>
            <a:miter lim="800000"/>
            <a:headEnd/>
            <a:tailEnd/>
          </a:ln>
        </p:spPr>
        <p:txBody>
          <a:bodyPr/>
          <a:lstStyle/>
          <a:p>
            <a:endParaRPr lang="es-ES"/>
          </a:p>
        </p:txBody>
      </p:sp>
      <p:sp>
        <p:nvSpPr>
          <p:cNvPr id="34904" name="Rectangle 87"/>
          <p:cNvSpPr>
            <a:spLocks noChangeArrowheads="1"/>
          </p:cNvSpPr>
          <p:nvPr/>
        </p:nvSpPr>
        <p:spPr bwMode="auto">
          <a:xfrm>
            <a:off x="4103688" y="44354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05" name="Line 88"/>
          <p:cNvSpPr>
            <a:spLocks noChangeShapeType="1"/>
          </p:cNvSpPr>
          <p:nvPr/>
        </p:nvSpPr>
        <p:spPr bwMode="auto">
          <a:xfrm>
            <a:off x="4392613" y="4579938"/>
            <a:ext cx="287337" cy="1587"/>
          </a:xfrm>
          <a:prstGeom prst="line">
            <a:avLst/>
          </a:prstGeom>
          <a:noFill/>
          <a:ln w="9360">
            <a:solidFill>
              <a:srgbClr val="000000"/>
            </a:solidFill>
            <a:miter lim="800000"/>
            <a:headEnd/>
            <a:tailEnd/>
          </a:ln>
        </p:spPr>
        <p:txBody>
          <a:bodyPr/>
          <a:lstStyle/>
          <a:p>
            <a:endParaRPr lang="es-ES"/>
          </a:p>
        </p:txBody>
      </p:sp>
      <p:sp>
        <p:nvSpPr>
          <p:cNvPr id="34906" name="Line 89"/>
          <p:cNvSpPr>
            <a:spLocks noChangeShapeType="1"/>
          </p:cNvSpPr>
          <p:nvPr/>
        </p:nvSpPr>
        <p:spPr bwMode="auto">
          <a:xfrm flipV="1">
            <a:off x="4248150" y="4719638"/>
            <a:ext cx="1588" cy="293687"/>
          </a:xfrm>
          <a:prstGeom prst="line">
            <a:avLst/>
          </a:prstGeom>
          <a:noFill/>
          <a:ln w="9360">
            <a:solidFill>
              <a:srgbClr val="000000"/>
            </a:solidFill>
            <a:miter lim="800000"/>
            <a:headEnd/>
            <a:tailEnd/>
          </a:ln>
        </p:spPr>
        <p:txBody>
          <a:bodyPr/>
          <a:lstStyle/>
          <a:p>
            <a:endParaRPr lang="es-ES"/>
          </a:p>
        </p:txBody>
      </p:sp>
      <p:sp>
        <p:nvSpPr>
          <p:cNvPr id="34907" name="Rectangle 90"/>
          <p:cNvSpPr>
            <a:spLocks noChangeArrowheads="1"/>
          </p:cNvSpPr>
          <p:nvPr/>
        </p:nvSpPr>
        <p:spPr bwMode="auto">
          <a:xfrm>
            <a:off x="4103688" y="50133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08" name="Line 91"/>
          <p:cNvSpPr>
            <a:spLocks noChangeShapeType="1"/>
          </p:cNvSpPr>
          <p:nvPr/>
        </p:nvSpPr>
        <p:spPr bwMode="auto">
          <a:xfrm>
            <a:off x="4392613" y="5157788"/>
            <a:ext cx="287337" cy="1587"/>
          </a:xfrm>
          <a:prstGeom prst="line">
            <a:avLst/>
          </a:prstGeom>
          <a:noFill/>
          <a:ln w="9360">
            <a:solidFill>
              <a:srgbClr val="000000"/>
            </a:solidFill>
            <a:miter lim="800000"/>
            <a:headEnd/>
            <a:tailEnd/>
          </a:ln>
        </p:spPr>
        <p:txBody>
          <a:bodyPr/>
          <a:lstStyle/>
          <a:p>
            <a:endParaRPr lang="es-ES"/>
          </a:p>
        </p:txBody>
      </p:sp>
      <p:sp>
        <p:nvSpPr>
          <p:cNvPr id="34909" name="Line 92"/>
          <p:cNvSpPr>
            <a:spLocks noChangeShapeType="1"/>
          </p:cNvSpPr>
          <p:nvPr/>
        </p:nvSpPr>
        <p:spPr bwMode="auto">
          <a:xfrm flipV="1">
            <a:off x="4248150" y="5297488"/>
            <a:ext cx="1588" cy="293687"/>
          </a:xfrm>
          <a:prstGeom prst="line">
            <a:avLst/>
          </a:prstGeom>
          <a:noFill/>
          <a:ln w="9360">
            <a:solidFill>
              <a:srgbClr val="000000"/>
            </a:solidFill>
            <a:miter lim="800000"/>
            <a:headEnd/>
            <a:tailEnd/>
          </a:ln>
        </p:spPr>
        <p:txBody>
          <a:bodyPr/>
          <a:lstStyle/>
          <a:p>
            <a:endParaRPr lang="es-ES"/>
          </a:p>
        </p:txBody>
      </p:sp>
      <p:sp>
        <p:nvSpPr>
          <p:cNvPr id="34910" name="Rectangle 93"/>
          <p:cNvSpPr>
            <a:spLocks noChangeArrowheads="1"/>
          </p:cNvSpPr>
          <p:nvPr/>
        </p:nvSpPr>
        <p:spPr bwMode="auto">
          <a:xfrm>
            <a:off x="4103688" y="55880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11" name="Line 94"/>
          <p:cNvSpPr>
            <a:spLocks noChangeShapeType="1"/>
          </p:cNvSpPr>
          <p:nvPr/>
        </p:nvSpPr>
        <p:spPr bwMode="auto">
          <a:xfrm>
            <a:off x="4392613" y="5732463"/>
            <a:ext cx="287337" cy="1587"/>
          </a:xfrm>
          <a:prstGeom prst="line">
            <a:avLst/>
          </a:prstGeom>
          <a:noFill/>
          <a:ln w="9360">
            <a:solidFill>
              <a:srgbClr val="000000"/>
            </a:solidFill>
            <a:miter lim="800000"/>
            <a:headEnd/>
            <a:tailEnd/>
          </a:ln>
        </p:spPr>
        <p:txBody>
          <a:bodyPr/>
          <a:lstStyle/>
          <a:p>
            <a:endParaRPr lang="es-ES"/>
          </a:p>
        </p:txBody>
      </p:sp>
      <p:sp>
        <p:nvSpPr>
          <p:cNvPr id="34912" name="Rectangle 95"/>
          <p:cNvSpPr>
            <a:spLocks noChangeArrowheads="1"/>
          </p:cNvSpPr>
          <p:nvPr/>
        </p:nvSpPr>
        <p:spPr bwMode="auto">
          <a:xfrm>
            <a:off x="4679950"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13" name="Line 96"/>
          <p:cNvSpPr>
            <a:spLocks noChangeShapeType="1"/>
          </p:cNvSpPr>
          <p:nvPr/>
        </p:nvSpPr>
        <p:spPr bwMode="auto">
          <a:xfrm>
            <a:off x="4968875" y="1698625"/>
            <a:ext cx="287338" cy="1588"/>
          </a:xfrm>
          <a:prstGeom prst="line">
            <a:avLst/>
          </a:prstGeom>
          <a:noFill/>
          <a:ln w="9360">
            <a:solidFill>
              <a:srgbClr val="000000"/>
            </a:solidFill>
            <a:miter lim="800000"/>
            <a:headEnd/>
            <a:tailEnd/>
          </a:ln>
        </p:spPr>
        <p:txBody>
          <a:bodyPr/>
          <a:lstStyle/>
          <a:p>
            <a:endParaRPr lang="es-ES"/>
          </a:p>
        </p:txBody>
      </p:sp>
      <p:sp>
        <p:nvSpPr>
          <p:cNvPr id="34914" name="Line 97"/>
          <p:cNvSpPr>
            <a:spLocks noChangeShapeType="1"/>
          </p:cNvSpPr>
          <p:nvPr/>
        </p:nvSpPr>
        <p:spPr bwMode="auto">
          <a:xfrm flipV="1">
            <a:off x="4824413" y="1838325"/>
            <a:ext cx="1587" cy="293688"/>
          </a:xfrm>
          <a:prstGeom prst="line">
            <a:avLst/>
          </a:prstGeom>
          <a:noFill/>
          <a:ln w="9360">
            <a:solidFill>
              <a:srgbClr val="000000"/>
            </a:solidFill>
            <a:miter lim="800000"/>
            <a:headEnd/>
            <a:tailEnd/>
          </a:ln>
        </p:spPr>
        <p:txBody>
          <a:bodyPr/>
          <a:lstStyle/>
          <a:p>
            <a:endParaRPr lang="es-ES"/>
          </a:p>
        </p:txBody>
      </p:sp>
      <p:sp>
        <p:nvSpPr>
          <p:cNvPr id="34915" name="Rectangle 98"/>
          <p:cNvSpPr>
            <a:spLocks noChangeArrowheads="1"/>
          </p:cNvSpPr>
          <p:nvPr/>
        </p:nvSpPr>
        <p:spPr bwMode="auto">
          <a:xfrm>
            <a:off x="4679950"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16" name="Line 99"/>
          <p:cNvSpPr>
            <a:spLocks noChangeShapeType="1"/>
          </p:cNvSpPr>
          <p:nvPr/>
        </p:nvSpPr>
        <p:spPr bwMode="auto">
          <a:xfrm>
            <a:off x="4968875" y="2274888"/>
            <a:ext cx="287338" cy="1587"/>
          </a:xfrm>
          <a:prstGeom prst="line">
            <a:avLst/>
          </a:prstGeom>
          <a:noFill/>
          <a:ln w="9360">
            <a:solidFill>
              <a:srgbClr val="000000"/>
            </a:solidFill>
            <a:miter lim="800000"/>
            <a:headEnd/>
            <a:tailEnd/>
          </a:ln>
        </p:spPr>
        <p:txBody>
          <a:bodyPr/>
          <a:lstStyle/>
          <a:p>
            <a:endParaRPr lang="es-ES"/>
          </a:p>
        </p:txBody>
      </p:sp>
      <p:sp>
        <p:nvSpPr>
          <p:cNvPr id="34917" name="Line 100"/>
          <p:cNvSpPr>
            <a:spLocks noChangeShapeType="1"/>
          </p:cNvSpPr>
          <p:nvPr/>
        </p:nvSpPr>
        <p:spPr bwMode="auto">
          <a:xfrm flipV="1">
            <a:off x="4824413" y="2414588"/>
            <a:ext cx="1587" cy="293687"/>
          </a:xfrm>
          <a:prstGeom prst="line">
            <a:avLst/>
          </a:prstGeom>
          <a:noFill/>
          <a:ln w="9360">
            <a:solidFill>
              <a:srgbClr val="000000"/>
            </a:solidFill>
            <a:miter lim="800000"/>
            <a:headEnd/>
            <a:tailEnd/>
          </a:ln>
        </p:spPr>
        <p:txBody>
          <a:bodyPr/>
          <a:lstStyle/>
          <a:p>
            <a:endParaRPr lang="es-ES"/>
          </a:p>
        </p:txBody>
      </p:sp>
      <p:sp>
        <p:nvSpPr>
          <p:cNvPr id="34918" name="Rectangle 101"/>
          <p:cNvSpPr>
            <a:spLocks noChangeArrowheads="1"/>
          </p:cNvSpPr>
          <p:nvPr/>
        </p:nvSpPr>
        <p:spPr bwMode="auto">
          <a:xfrm>
            <a:off x="4679950"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19" name="Line 102"/>
          <p:cNvSpPr>
            <a:spLocks noChangeShapeType="1"/>
          </p:cNvSpPr>
          <p:nvPr/>
        </p:nvSpPr>
        <p:spPr bwMode="auto">
          <a:xfrm>
            <a:off x="4968875" y="2852738"/>
            <a:ext cx="287338" cy="1587"/>
          </a:xfrm>
          <a:prstGeom prst="line">
            <a:avLst/>
          </a:prstGeom>
          <a:noFill/>
          <a:ln w="9360">
            <a:solidFill>
              <a:srgbClr val="000000"/>
            </a:solidFill>
            <a:miter lim="800000"/>
            <a:headEnd/>
            <a:tailEnd/>
          </a:ln>
        </p:spPr>
        <p:txBody>
          <a:bodyPr/>
          <a:lstStyle/>
          <a:p>
            <a:endParaRPr lang="es-ES"/>
          </a:p>
        </p:txBody>
      </p:sp>
      <p:sp>
        <p:nvSpPr>
          <p:cNvPr id="34920" name="Line 103"/>
          <p:cNvSpPr>
            <a:spLocks noChangeShapeType="1"/>
          </p:cNvSpPr>
          <p:nvPr/>
        </p:nvSpPr>
        <p:spPr bwMode="auto">
          <a:xfrm flipV="1">
            <a:off x="4824413" y="2992438"/>
            <a:ext cx="1587" cy="293687"/>
          </a:xfrm>
          <a:prstGeom prst="line">
            <a:avLst/>
          </a:prstGeom>
          <a:noFill/>
          <a:ln w="9360">
            <a:solidFill>
              <a:srgbClr val="000000"/>
            </a:solidFill>
            <a:miter lim="800000"/>
            <a:headEnd/>
            <a:tailEnd/>
          </a:ln>
        </p:spPr>
        <p:txBody>
          <a:bodyPr/>
          <a:lstStyle/>
          <a:p>
            <a:endParaRPr lang="es-ES"/>
          </a:p>
        </p:txBody>
      </p:sp>
      <p:sp>
        <p:nvSpPr>
          <p:cNvPr id="34921" name="Rectangle 104"/>
          <p:cNvSpPr>
            <a:spLocks noChangeArrowheads="1"/>
          </p:cNvSpPr>
          <p:nvPr/>
        </p:nvSpPr>
        <p:spPr bwMode="auto">
          <a:xfrm>
            <a:off x="4679950"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22" name="Line 105"/>
          <p:cNvSpPr>
            <a:spLocks noChangeShapeType="1"/>
          </p:cNvSpPr>
          <p:nvPr/>
        </p:nvSpPr>
        <p:spPr bwMode="auto">
          <a:xfrm>
            <a:off x="4968875" y="3427413"/>
            <a:ext cx="287338" cy="1587"/>
          </a:xfrm>
          <a:prstGeom prst="line">
            <a:avLst/>
          </a:prstGeom>
          <a:noFill/>
          <a:ln w="9360">
            <a:solidFill>
              <a:srgbClr val="000000"/>
            </a:solidFill>
            <a:miter lim="800000"/>
            <a:headEnd/>
            <a:tailEnd/>
          </a:ln>
        </p:spPr>
        <p:txBody>
          <a:bodyPr/>
          <a:lstStyle/>
          <a:p>
            <a:endParaRPr lang="es-ES"/>
          </a:p>
        </p:txBody>
      </p:sp>
      <p:sp>
        <p:nvSpPr>
          <p:cNvPr id="34923" name="Line 106"/>
          <p:cNvSpPr>
            <a:spLocks noChangeShapeType="1"/>
          </p:cNvSpPr>
          <p:nvPr/>
        </p:nvSpPr>
        <p:spPr bwMode="auto">
          <a:xfrm flipV="1">
            <a:off x="4824413" y="3567113"/>
            <a:ext cx="1587" cy="293687"/>
          </a:xfrm>
          <a:prstGeom prst="line">
            <a:avLst/>
          </a:prstGeom>
          <a:noFill/>
          <a:ln w="9360">
            <a:solidFill>
              <a:srgbClr val="000000"/>
            </a:solidFill>
            <a:miter lim="800000"/>
            <a:headEnd/>
            <a:tailEnd/>
          </a:ln>
        </p:spPr>
        <p:txBody>
          <a:bodyPr/>
          <a:lstStyle/>
          <a:p>
            <a:endParaRPr lang="es-ES"/>
          </a:p>
        </p:txBody>
      </p:sp>
      <p:sp>
        <p:nvSpPr>
          <p:cNvPr id="34924" name="Rectangle 107"/>
          <p:cNvSpPr>
            <a:spLocks noChangeArrowheads="1"/>
          </p:cNvSpPr>
          <p:nvPr/>
        </p:nvSpPr>
        <p:spPr bwMode="auto">
          <a:xfrm>
            <a:off x="4679950"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25" name="Line 108"/>
          <p:cNvSpPr>
            <a:spLocks noChangeShapeType="1"/>
          </p:cNvSpPr>
          <p:nvPr/>
        </p:nvSpPr>
        <p:spPr bwMode="auto">
          <a:xfrm>
            <a:off x="4968875" y="4003675"/>
            <a:ext cx="287338" cy="1588"/>
          </a:xfrm>
          <a:prstGeom prst="line">
            <a:avLst/>
          </a:prstGeom>
          <a:noFill/>
          <a:ln w="9360">
            <a:solidFill>
              <a:srgbClr val="000000"/>
            </a:solidFill>
            <a:miter lim="800000"/>
            <a:headEnd/>
            <a:tailEnd/>
          </a:ln>
        </p:spPr>
        <p:txBody>
          <a:bodyPr/>
          <a:lstStyle/>
          <a:p>
            <a:endParaRPr lang="es-ES"/>
          </a:p>
        </p:txBody>
      </p:sp>
      <p:sp>
        <p:nvSpPr>
          <p:cNvPr id="34926" name="Line 109"/>
          <p:cNvSpPr>
            <a:spLocks noChangeShapeType="1"/>
          </p:cNvSpPr>
          <p:nvPr/>
        </p:nvSpPr>
        <p:spPr bwMode="auto">
          <a:xfrm flipV="1">
            <a:off x="4824413" y="4143375"/>
            <a:ext cx="1587" cy="293688"/>
          </a:xfrm>
          <a:prstGeom prst="line">
            <a:avLst/>
          </a:prstGeom>
          <a:noFill/>
          <a:ln w="9360">
            <a:solidFill>
              <a:srgbClr val="000000"/>
            </a:solidFill>
            <a:miter lim="800000"/>
            <a:headEnd/>
            <a:tailEnd/>
          </a:ln>
        </p:spPr>
        <p:txBody>
          <a:bodyPr/>
          <a:lstStyle/>
          <a:p>
            <a:endParaRPr lang="es-ES"/>
          </a:p>
        </p:txBody>
      </p:sp>
      <p:sp>
        <p:nvSpPr>
          <p:cNvPr id="34927" name="Rectangle 110"/>
          <p:cNvSpPr>
            <a:spLocks noChangeArrowheads="1"/>
          </p:cNvSpPr>
          <p:nvPr/>
        </p:nvSpPr>
        <p:spPr bwMode="auto">
          <a:xfrm>
            <a:off x="4679950" y="4435475"/>
            <a:ext cx="288925" cy="288925"/>
          </a:xfrm>
          <a:prstGeom prst="rect">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a:t>
            </a:r>
          </a:p>
        </p:txBody>
      </p:sp>
      <p:sp>
        <p:nvSpPr>
          <p:cNvPr id="34928" name="Line 111"/>
          <p:cNvSpPr>
            <a:spLocks noChangeShapeType="1"/>
          </p:cNvSpPr>
          <p:nvPr/>
        </p:nvSpPr>
        <p:spPr bwMode="auto">
          <a:xfrm flipV="1">
            <a:off x="4824413" y="4719638"/>
            <a:ext cx="1587" cy="293687"/>
          </a:xfrm>
          <a:prstGeom prst="line">
            <a:avLst/>
          </a:prstGeom>
          <a:noFill/>
          <a:ln w="9360">
            <a:solidFill>
              <a:srgbClr val="000000"/>
            </a:solidFill>
            <a:miter lim="800000"/>
            <a:headEnd/>
            <a:tailEnd/>
          </a:ln>
        </p:spPr>
        <p:txBody>
          <a:bodyPr/>
          <a:lstStyle/>
          <a:p>
            <a:endParaRPr lang="es-ES"/>
          </a:p>
        </p:txBody>
      </p:sp>
      <p:sp>
        <p:nvSpPr>
          <p:cNvPr id="34929" name="Rectangle 112"/>
          <p:cNvSpPr>
            <a:spLocks noChangeArrowheads="1"/>
          </p:cNvSpPr>
          <p:nvPr/>
        </p:nvSpPr>
        <p:spPr bwMode="auto">
          <a:xfrm>
            <a:off x="4679950" y="50133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30" name="Line 113"/>
          <p:cNvSpPr>
            <a:spLocks noChangeShapeType="1"/>
          </p:cNvSpPr>
          <p:nvPr/>
        </p:nvSpPr>
        <p:spPr bwMode="auto">
          <a:xfrm flipV="1">
            <a:off x="4824413" y="5297488"/>
            <a:ext cx="1587" cy="293687"/>
          </a:xfrm>
          <a:prstGeom prst="line">
            <a:avLst/>
          </a:prstGeom>
          <a:noFill/>
          <a:ln w="9360">
            <a:solidFill>
              <a:srgbClr val="000000"/>
            </a:solidFill>
            <a:miter lim="800000"/>
            <a:headEnd/>
            <a:tailEnd/>
          </a:ln>
        </p:spPr>
        <p:txBody>
          <a:bodyPr/>
          <a:lstStyle/>
          <a:p>
            <a:endParaRPr lang="es-ES"/>
          </a:p>
        </p:txBody>
      </p:sp>
      <p:sp>
        <p:nvSpPr>
          <p:cNvPr id="34931" name="Rectangle 114"/>
          <p:cNvSpPr>
            <a:spLocks noChangeArrowheads="1"/>
          </p:cNvSpPr>
          <p:nvPr/>
        </p:nvSpPr>
        <p:spPr bwMode="auto">
          <a:xfrm>
            <a:off x="4679950" y="55880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32" name="Rectangle 115"/>
          <p:cNvSpPr>
            <a:spLocks noChangeArrowheads="1"/>
          </p:cNvSpPr>
          <p:nvPr/>
        </p:nvSpPr>
        <p:spPr bwMode="auto">
          <a:xfrm>
            <a:off x="5256213"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33" name="Line 116"/>
          <p:cNvSpPr>
            <a:spLocks noChangeShapeType="1"/>
          </p:cNvSpPr>
          <p:nvPr/>
        </p:nvSpPr>
        <p:spPr bwMode="auto">
          <a:xfrm>
            <a:off x="5545138" y="1698625"/>
            <a:ext cx="287337" cy="1588"/>
          </a:xfrm>
          <a:prstGeom prst="line">
            <a:avLst/>
          </a:prstGeom>
          <a:noFill/>
          <a:ln w="9360">
            <a:solidFill>
              <a:srgbClr val="000000"/>
            </a:solidFill>
            <a:miter lim="800000"/>
            <a:headEnd/>
            <a:tailEnd/>
          </a:ln>
        </p:spPr>
        <p:txBody>
          <a:bodyPr/>
          <a:lstStyle/>
          <a:p>
            <a:endParaRPr lang="es-ES"/>
          </a:p>
        </p:txBody>
      </p:sp>
      <p:sp>
        <p:nvSpPr>
          <p:cNvPr id="34934" name="Line 117"/>
          <p:cNvSpPr>
            <a:spLocks noChangeShapeType="1"/>
          </p:cNvSpPr>
          <p:nvPr/>
        </p:nvSpPr>
        <p:spPr bwMode="auto">
          <a:xfrm flipV="1">
            <a:off x="5400675" y="1838325"/>
            <a:ext cx="1588" cy="293688"/>
          </a:xfrm>
          <a:prstGeom prst="line">
            <a:avLst/>
          </a:prstGeom>
          <a:noFill/>
          <a:ln w="9360">
            <a:solidFill>
              <a:srgbClr val="000000"/>
            </a:solidFill>
            <a:miter lim="800000"/>
            <a:headEnd/>
            <a:tailEnd/>
          </a:ln>
        </p:spPr>
        <p:txBody>
          <a:bodyPr/>
          <a:lstStyle/>
          <a:p>
            <a:endParaRPr lang="es-ES"/>
          </a:p>
        </p:txBody>
      </p:sp>
      <p:sp>
        <p:nvSpPr>
          <p:cNvPr id="34935" name="Rectangle 118"/>
          <p:cNvSpPr>
            <a:spLocks noChangeArrowheads="1"/>
          </p:cNvSpPr>
          <p:nvPr/>
        </p:nvSpPr>
        <p:spPr bwMode="auto">
          <a:xfrm>
            <a:off x="5256213"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36" name="Line 119"/>
          <p:cNvSpPr>
            <a:spLocks noChangeShapeType="1"/>
          </p:cNvSpPr>
          <p:nvPr/>
        </p:nvSpPr>
        <p:spPr bwMode="auto">
          <a:xfrm>
            <a:off x="5545138" y="2274888"/>
            <a:ext cx="287337" cy="1587"/>
          </a:xfrm>
          <a:prstGeom prst="line">
            <a:avLst/>
          </a:prstGeom>
          <a:noFill/>
          <a:ln w="9360">
            <a:solidFill>
              <a:srgbClr val="000000"/>
            </a:solidFill>
            <a:miter lim="800000"/>
            <a:headEnd/>
            <a:tailEnd/>
          </a:ln>
        </p:spPr>
        <p:txBody>
          <a:bodyPr/>
          <a:lstStyle/>
          <a:p>
            <a:endParaRPr lang="es-ES"/>
          </a:p>
        </p:txBody>
      </p:sp>
      <p:sp>
        <p:nvSpPr>
          <p:cNvPr id="34937" name="Line 120"/>
          <p:cNvSpPr>
            <a:spLocks noChangeShapeType="1"/>
          </p:cNvSpPr>
          <p:nvPr/>
        </p:nvSpPr>
        <p:spPr bwMode="auto">
          <a:xfrm flipV="1">
            <a:off x="5400675" y="2414588"/>
            <a:ext cx="1588" cy="293687"/>
          </a:xfrm>
          <a:prstGeom prst="line">
            <a:avLst/>
          </a:prstGeom>
          <a:noFill/>
          <a:ln w="9360">
            <a:solidFill>
              <a:srgbClr val="000000"/>
            </a:solidFill>
            <a:miter lim="800000"/>
            <a:headEnd/>
            <a:tailEnd/>
          </a:ln>
        </p:spPr>
        <p:txBody>
          <a:bodyPr/>
          <a:lstStyle/>
          <a:p>
            <a:endParaRPr lang="es-ES"/>
          </a:p>
        </p:txBody>
      </p:sp>
      <p:sp>
        <p:nvSpPr>
          <p:cNvPr id="34938" name="Rectangle 121"/>
          <p:cNvSpPr>
            <a:spLocks noChangeArrowheads="1"/>
          </p:cNvSpPr>
          <p:nvPr/>
        </p:nvSpPr>
        <p:spPr bwMode="auto">
          <a:xfrm>
            <a:off x="5256213"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39" name="Line 122"/>
          <p:cNvSpPr>
            <a:spLocks noChangeShapeType="1"/>
          </p:cNvSpPr>
          <p:nvPr/>
        </p:nvSpPr>
        <p:spPr bwMode="auto">
          <a:xfrm>
            <a:off x="5545138" y="2852738"/>
            <a:ext cx="287337" cy="1587"/>
          </a:xfrm>
          <a:prstGeom prst="line">
            <a:avLst/>
          </a:prstGeom>
          <a:noFill/>
          <a:ln w="9360">
            <a:solidFill>
              <a:srgbClr val="000000"/>
            </a:solidFill>
            <a:miter lim="800000"/>
            <a:headEnd/>
            <a:tailEnd/>
          </a:ln>
        </p:spPr>
        <p:txBody>
          <a:bodyPr/>
          <a:lstStyle/>
          <a:p>
            <a:endParaRPr lang="es-ES"/>
          </a:p>
        </p:txBody>
      </p:sp>
      <p:sp>
        <p:nvSpPr>
          <p:cNvPr id="34940" name="Line 123"/>
          <p:cNvSpPr>
            <a:spLocks noChangeShapeType="1"/>
          </p:cNvSpPr>
          <p:nvPr/>
        </p:nvSpPr>
        <p:spPr bwMode="auto">
          <a:xfrm flipV="1">
            <a:off x="5400675" y="2992438"/>
            <a:ext cx="1588" cy="293687"/>
          </a:xfrm>
          <a:prstGeom prst="line">
            <a:avLst/>
          </a:prstGeom>
          <a:noFill/>
          <a:ln w="9360">
            <a:solidFill>
              <a:srgbClr val="000000"/>
            </a:solidFill>
            <a:miter lim="800000"/>
            <a:headEnd/>
            <a:tailEnd/>
          </a:ln>
        </p:spPr>
        <p:txBody>
          <a:bodyPr/>
          <a:lstStyle/>
          <a:p>
            <a:endParaRPr lang="es-ES"/>
          </a:p>
        </p:txBody>
      </p:sp>
      <p:sp>
        <p:nvSpPr>
          <p:cNvPr id="34941" name="Rectangle 124"/>
          <p:cNvSpPr>
            <a:spLocks noChangeArrowheads="1"/>
          </p:cNvSpPr>
          <p:nvPr/>
        </p:nvSpPr>
        <p:spPr bwMode="auto">
          <a:xfrm>
            <a:off x="5256213"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42" name="Line 125"/>
          <p:cNvSpPr>
            <a:spLocks noChangeShapeType="1"/>
          </p:cNvSpPr>
          <p:nvPr/>
        </p:nvSpPr>
        <p:spPr bwMode="auto">
          <a:xfrm>
            <a:off x="5545138" y="3427413"/>
            <a:ext cx="287337" cy="1587"/>
          </a:xfrm>
          <a:prstGeom prst="line">
            <a:avLst/>
          </a:prstGeom>
          <a:noFill/>
          <a:ln w="9360">
            <a:solidFill>
              <a:srgbClr val="000000"/>
            </a:solidFill>
            <a:miter lim="800000"/>
            <a:headEnd/>
            <a:tailEnd/>
          </a:ln>
        </p:spPr>
        <p:txBody>
          <a:bodyPr/>
          <a:lstStyle/>
          <a:p>
            <a:endParaRPr lang="es-ES"/>
          </a:p>
        </p:txBody>
      </p:sp>
      <p:sp>
        <p:nvSpPr>
          <p:cNvPr id="34943" name="Line 126"/>
          <p:cNvSpPr>
            <a:spLocks noChangeShapeType="1"/>
          </p:cNvSpPr>
          <p:nvPr/>
        </p:nvSpPr>
        <p:spPr bwMode="auto">
          <a:xfrm flipV="1">
            <a:off x="5400675" y="3567113"/>
            <a:ext cx="1588" cy="293687"/>
          </a:xfrm>
          <a:prstGeom prst="line">
            <a:avLst/>
          </a:prstGeom>
          <a:noFill/>
          <a:ln w="9360">
            <a:solidFill>
              <a:srgbClr val="000000"/>
            </a:solidFill>
            <a:miter lim="800000"/>
            <a:headEnd/>
            <a:tailEnd/>
          </a:ln>
        </p:spPr>
        <p:txBody>
          <a:bodyPr/>
          <a:lstStyle/>
          <a:p>
            <a:endParaRPr lang="es-ES"/>
          </a:p>
        </p:txBody>
      </p:sp>
      <p:sp>
        <p:nvSpPr>
          <p:cNvPr id="34944" name="Rectangle 127"/>
          <p:cNvSpPr>
            <a:spLocks noChangeArrowheads="1"/>
          </p:cNvSpPr>
          <p:nvPr/>
        </p:nvSpPr>
        <p:spPr bwMode="auto">
          <a:xfrm>
            <a:off x="5256213" y="3859213"/>
            <a:ext cx="288925" cy="288925"/>
          </a:xfrm>
          <a:prstGeom prst="rect">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B</a:t>
            </a:r>
          </a:p>
        </p:txBody>
      </p:sp>
      <p:sp>
        <p:nvSpPr>
          <p:cNvPr id="34945" name="Line 128"/>
          <p:cNvSpPr>
            <a:spLocks noChangeShapeType="1"/>
          </p:cNvSpPr>
          <p:nvPr/>
        </p:nvSpPr>
        <p:spPr bwMode="auto">
          <a:xfrm>
            <a:off x="5545138" y="4003675"/>
            <a:ext cx="287337" cy="1588"/>
          </a:xfrm>
          <a:prstGeom prst="line">
            <a:avLst/>
          </a:prstGeom>
          <a:noFill/>
          <a:ln w="9360">
            <a:solidFill>
              <a:srgbClr val="000000"/>
            </a:solidFill>
            <a:miter lim="800000"/>
            <a:headEnd/>
            <a:tailEnd/>
          </a:ln>
        </p:spPr>
        <p:txBody>
          <a:bodyPr/>
          <a:lstStyle/>
          <a:p>
            <a:endParaRPr lang="es-ES"/>
          </a:p>
        </p:txBody>
      </p:sp>
      <p:sp>
        <p:nvSpPr>
          <p:cNvPr id="34946" name="Rectangle 129"/>
          <p:cNvSpPr>
            <a:spLocks noChangeArrowheads="1"/>
          </p:cNvSpPr>
          <p:nvPr/>
        </p:nvSpPr>
        <p:spPr bwMode="auto">
          <a:xfrm>
            <a:off x="5830888"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47" name="Line 130"/>
          <p:cNvSpPr>
            <a:spLocks noChangeShapeType="1"/>
          </p:cNvSpPr>
          <p:nvPr/>
        </p:nvSpPr>
        <p:spPr bwMode="auto">
          <a:xfrm>
            <a:off x="6119813" y="1698625"/>
            <a:ext cx="287337" cy="1588"/>
          </a:xfrm>
          <a:prstGeom prst="line">
            <a:avLst/>
          </a:prstGeom>
          <a:noFill/>
          <a:ln w="9360">
            <a:solidFill>
              <a:srgbClr val="000000"/>
            </a:solidFill>
            <a:miter lim="800000"/>
            <a:headEnd/>
            <a:tailEnd/>
          </a:ln>
        </p:spPr>
        <p:txBody>
          <a:bodyPr/>
          <a:lstStyle/>
          <a:p>
            <a:endParaRPr lang="es-ES"/>
          </a:p>
        </p:txBody>
      </p:sp>
      <p:sp>
        <p:nvSpPr>
          <p:cNvPr id="34948" name="Line 131"/>
          <p:cNvSpPr>
            <a:spLocks noChangeShapeType="1"/>
          </p:cNvSpPr>
          <p:nvPr/>
        </p:nvSpPr>
        <p:spPr bwMode="auto">
          <a:xfrm flipV="1">
            <a:off x="5975350" y="1838325"/>
            <a:ext cx="1588" cy="293688"/>
          </a:xfrm>
          <a:prstGeom prst="line">
            <a:avLst/>
          </a:prstGeom>
          <a:noFill/>
          <a:ln w="9360">
            <a:solidFill>
              <a:srgbClr val="000000"/>
            </a:solidFill>
            <a:miter lim="800000"/>
            <a:headEnd/>
            <a:tailEnd/>
          </a:ln>
        </p:spPr>
        <p:txBody>
          <a:bodyPr/>
          <a:lstStyle/>
          <a:p>
            <a:endParaRPr lang="es-ES"/>
          </a:p>
        </p:txBody>
      </p:sp>
      <p:sp>
        <p:nvSpPr>
          <p:cNvPr id="34949" name="Rectangle 132"/>
          <p:cNvSpPr>
            <a:spLocks noChangeArrowheads="1"/>
          </p:cNvSpPr>
          <p:nvPr/>
        </p:nvSpPr>
        <p:spPr bwMode="auto">
          <a:xfrm>
            <a:off x="5830888"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50" name="Line 133"/>
          <p:cNvSpPr>
            <a:spLocks noChangeShapeType="1"/>
          </p:cNvSpPr>
          <p:nvPr/>
        </p:nvSpPr>
        <p:spPr bwMode="auto">
          <a:xfrm>
            <a:off x="6119813" y="2274888"/>
            <a:ext cx="287337" cy="1587"/>
          </a:xfrm>
          <a:prstGeom prst="line">
            <a:avLst/>
          </a:prstGeom>
          <a:noFill/>
          <a:ln w="9360">
            <a:solidFill>
              <a:srgbClr val="000000"/>
            </a:solidFill>
            <a:miter lim="800000"/>
            <a:headEnd/>
            <a:tailEnd/>
          </a:ln>
        </p:spPr>
        <p:txBody>
          <a:bodyPr/>
          <a:lstStyle/>
          <a:p>
            <a:endParaRPr lang="es-ES"/>
          </a:p>
        </p:txBody>
      </p:sp>
      <p:sp>
        <p:nvSpPr>
          <p:cNvPr id="34951" name="Line 134"/>
          <p:cNvSpPr>
            <a:spLocks noChangeShapeType="1"/>
          </p:cNvSpPr>
          <p:nvPr/>
        </p:nvSpPr>
        <p:spPr bwMode="auto">
          <a:xfrm flipV="1">
            <a:off x="5975350" y="2414588"/>
            <a:ext cx="1588" cy="293687"/>
          </a:xfrm>
          <a:prstGeom prst="line">
            <a:avLst/>
          </a:prstGeom>
          <a:noFill/>
          <a:ln w="9360">
            <a:solidFill>
              <a:srgbClr val="000000"/>
            </a:solidFill>
            <a:miter lim="800000"/>
            <a:headEnd/>
            <a:tailEnd/>
          </a:ln>
        </p:spPr>
        <p:txBody>
          <a:bodyPr/>
          <a:lstStyle/>
          <a:p>
            <a:endParaRPr lang="es-ES"/>
          </a:p>
        </p:txBody>
      </p:sp>
      <p:sp>
        <p:nvSpPr>
          <p:cNvPr id="34952" name="Rectangle 135"/>
          <p:cNvSpPr>
            <a:spLocks noChangeArrowheads="1"/>
          </p:cNvSpPr>
          <p:nvPr/>
        </p:nvSpPr>
        <p:spPr bwMode="auto">
          <a:xfrm>
            <a:off x="5830888"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53" name="Line 136"/>
          <p:cNvSpPr>
            <a:spLocks noChangeShapeType="1"/>
          </p:cNvSpPr>
          <p:nvPr/>
        </p:nvSpPr>
        <p:spPr bwMode="auto">
          <a:xfrm>
            <a:off x="6119813" y="2852738"/>
            <a:ext cx="287337" cy="1587"/>
          </a:xfrm>
          <a:prstGeom prst="line">
            <a:avLst/>
          </a:prstGeom>
          <a:noFill/>
          <a:ln w="9360">
            <a:solidFill>
              <a:srgbClr val="000000"/>
            </a:solidFill>
            <a:miter lim="800000"/>
            <a:headEnd/>
            <a:tailEnd/>
          </a:ln>
        </p:spPr>
        <p:txBody>
          <a:bodyPr/>
          <a:lstStyle/>
          <a:p>
            <a:endParaRPr lang="es-ES"/>
          </a:p>
        </p:txBody>
      </p:sp>
      <p:sp>
        <p:nvSpPr>
          <p:cNvPr id="34954" name="Line 137"/>
          <p:cNvSpPr>
            <a:spLocks noChangeShapeType="1"/>
          </p:cNvSpPr>
          <p:nvPr/>
        </p:nvSpPr>
        <p:spPr bwMode="auto">
          <a:xfrm flipV="1">
            <a:off x="5975350" y="2992438"/>
            <a:ext cx="1588" cy="293687"/>
          </a:xfrm>
          <a:prstGeom prst="line">
            <a:avLst/>
          </a:prstGeom>
          <a:noFill/>
          <a:ln w="9360">
            <a:solidFill>
              <a:srgbClr val="000000"/>
            </a:solidFill>
            <a:miter lim="800000"/>
            <a:headEnd/>
            <a:tailEnd/>
          </a:ln>
        </p:spPr>
        <p:txBody>
          <a:bodyPr/>
          <a:lstStyle/>
          <a:p>
            <a:endParaRPr lang="es-ES"/>
          </a:p>
        </p:txBody>
      </p:sp>
      <p:sp>
        <p:nvSpPr>
          <p:cNvPr id="34955" name="Rectangle 138"/>
          <p:cNvSpPr>
            <a:spLocks noChangeArrowheads="1"/>
          </p:cNvSpPr>
          <p:nvPr/>
        </p:nvSpPr>
        <p:spPr bwMode="auto">
          <a:xfrm>
            <a:off x="5830888"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56" name="Line 139"/>
          <p:cNvSpPr>
            <a:spLocks noChangeShapeType="1"/>
          </p:cNvSpPr>
          <p:nvPr/>
        </p:nvSpPr>
        <p:spPr bwMode="auto">
          <a:xfrm>
            <a:off x="6119813" y="3427413"/>
            <a:ext cx="287337" cy="1587"/>
          </a:xfrm>
          <a:prstGeom prst="line">
            <a:avLst/>
          </a:prstGeom>
          <a:noFill/>
          <a:ln w="9360">
            <a:solidFill>
              <a:srgbClr val="000000"/>
            </a:solidFill>
            <a:miter lim="800000"/>
            <a:headEnd/>
            <a:tailEnd/>
          </a:ln>
        </p:spPr>
        <p:txBody>
          <a:bodyPr/>
          <a:lstStyle/>
          <a:p>
            <a:endParaRPr lang="es-ES"/>
          </a:p>
        </p:txBody>
      </p:sp>
      <p:sp>
        <p:nvSpPr>
          <p:cNvPr id="34957" name="Line 140"/>
          <p:cNvSpPr>
            <a:spLocks noChangeShapeType="1"/>
          </p:cNvSpPr>
          <p:nvPr/>
        </p:nvSpPr>
        <p:spPr bwMode="auto">
          <a:xfrm flipV="1">
            <a:off x="5975350" y="3567113"/>
            <a:ext cx="1588" cy="293687"/>
          </a:xfrm>
          <a:prstGeom prst="line">
            <a:avLst/>
          </a:prstGeom>
          <a:noFill/>
          <a:ln w="9360">
            <a:solidFill>
              <a:srgbClr val="000000"/>
            </a:solidFill>
            <a:miter lim="800000"/>
            <a:headEnd/>
            <a:tailEnd/>
          </a:ln>
        </p:spPr>
        <p:txBody>
          <a:bodyPr/>
          <a:lstStyle/>
          <a:p>
            <a:endParaRPr lang="es-ES"/>
          </a:p>
        </p:txBody>
      </p:sp>
      <p:sp>
        <p:nvSpPr>
          <p:cNvPr id="34958" name="Rectangle 141"/>
          <p:cNvSpPr>
            <a:spLocks noChangeArrowheads="1"/>
          </p:cNvSpPr>
          <p:nvPr/>
        </p:nvSpPr>
        <p:spPr bwMode="auto">
          <a:xfrm>
            <a:off x="5830888"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59" name="Line 142"/>
          <p:cNvSpPr>
            <a:spLocks noChangeShapeType="1"/>
          </p:cNvSpPr>
          <p:nvPr/>
        </p:nvSpPr>
        <p:spPr bwMode="auto">
          <a:xfrm>
            <a:off x="6119813" y="4003675"/>
            <a:ext cx="287337" cy="1588"/>
          </a:xfrm>
          <a:prstGeom prst="line">
            <a:avLst/>
          </a:prstGeom>
          <a:noFill/>
          <a:ln w="9360">
            <a:solidFill>
              <a:srgbClr val="000000"/>
            </a:solidFill>
            <a:miter lim="800000"/>
            <a:headEnd/>
            <a:tailEnd/>
          </a:ln>
        </p:spPr>
        <p:txBody>
          <a:bodyPr/>
          <a:lstStyle/>
          <a:p>
            <a:endParaRPr lang="es-ES"/>
          </a:p>
        </p:txBody>
      </p:sp>
      <p:sp>
        <p:nvSpPr>
          <p:cNvPr id="34960" name="Rectangle 143"/>
          <p:cNvSpPr>
            <a:spLocks noChangeArrowheads="1"/>
          </p:cNvSpPr>
          <p:nvPr/>
        </p:nvSpPr>
        <p:spPr bwMode="auto">
          <a:xfrm>
            <a:off x="6407150" y="155416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61" name="Line 144"/>
          <p:cNvSpPr>
            <a:spLocks noChangeShapeType="1"/>
          </p:cNvSpPr>
          <p:nvPr/>
        </p:nvSpPr>
        <p:spPr bwMode="auto">
          <a:xfrm flipV="1">
            <a:off x="6551613" y="1838325"/>
            <a:ext cx="1587" cy="293688"/>
          </a:xfrm>
          <a:prstGeom prst="line">
            <a:avLst/>
          </a:prstGeom>
          <a:noFill/>
          <a:ln w="9360">
            <a:solidFill>
              <a:srgbClr val="000000"/>
            </a:solidFill>
            <a:miter lim="800000"/>
            <a:headEnd/>
            <a:tailEnd/>
          </a:ln>
        </p:spPr>
        <p:txBody>
          <a:bodyPr/>
          <a:lstStyle/>
          <a:p>
            <a:endParaRPr lang="es-ES"/>
          </a:p>
        </p:txBody>
      </p:sp>
      <p:sp>
        <p:nvSpPr>
          <p:cNvPr id="34962" name="Rectangle 145"/>
          <p:cNvSpPr>
            <a:spLocks noChangeArrowheads="1"/>
          </p:cNvSpPr>
          <p:nvPr/>
        </p:nvSpPr>
        <p:spPr bwMode="auto">
          <a:xfrm>
            <a:off x="6407150" y="21304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63" name="Line 146"/>
          <p:cNvSpPr>
            <a:spLocks noChangeShapeType="1"/>
          </p:cNvSpPr>
          <p:nvPr/>
        </p:nvSpPr>
        <p:spPr bwMode="auto">
          <a:xfrm flipV="1">
            <a:off x="6551613" y="2414588"/>
            <a:ext cx="1587" cy="293687"/>
          </a:xfrm>
          <a:prstGeom prst="line">
            <a:avLst/>
          </a:prstGeom>
          <a:noFill/>
          <a:ln w="9360">
            <a:solidFill>
              <a:srgbClr val="000000"/>
            </a:solidFill>
            <a:miter lim="800000"/>
            <a:headEnd/>
            <a:tailEnd/>
          </a:ln>
        </p:spPr>
        <p:txBody>
          <a:bodyPr/>
          <a:lstStyle/>
          <a:p>
            <a:endParaRPr lang="es-ES"/>
          </a:p>
        </p:txBody>
      </p:sp>
      <p:sp>
        <p:nvSpPr>
          <p:cNvPr id="34964" name="Rectangle 147"/>
          <p:cNvSpPr>
            <a:spLocks noChangeArrowheads="1"/>
          </p:cNvSpPr>
          <p:nvPr/>
        </p:nvSpPr>
        <p:spPr bwMode="auto">
          <a:xfrm>
            <a:off x="6407150" y="27082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65" name="Line 148"/>
          <p:cNvSpPr>
            <a:spLocks noChangeShapeType="1"/>
          </p:cNvSpPr>
          <p:nvPr/>
        </p:nvSpPr>
        <p:spPr bwMode="auto">
          <a:xfrm flipV="1">
            <a:off x="6551613" y="2992438"/>
            <a:ext cx="1587" cy="293687"/>
          </a:xfrm>
          <a:prstGeom prst="line">
            <a:avLst/>
          </a:prstGeom>
          <a:noFill/>
          <a:ln w="9360">
            <a:solidFill>
              <a:srgbClr val="000000"/>
            </a:solidFill>
            <a:miter lim="800000"/>
            <a:headEnd/>
            <a:tailEnd/>
          </a:ln>
        </p:spPr>
        <p:txBody>
          <a:bodyPr/>
          <a:lstStyle/>
          <a:p>
            <a:endParaRPr lang="es-ES"/>
          </a:p>
        </p:txBody>
      </p:sp>
      <p:sp>
        <p:nvSpPr>
          <p:cNvPr id="34966" name="Rectangle 149"/>
          <p:cNvSpPr>
            <a:spLocks noChangeArrowheads="1"/>
          </p:cNvSpPr>
          <p:nvPr/>
        </p:nvSpPr>
        <p:spPr bwMode="auto">
          <a:xfrm>
            <a:off x="6407150" y="32829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67" name="Line 150"/>
          <p:cNvSpPr>
            <a:spLocks noChangeShapeType="1"/>
          </p:cNvSpPr>
          <p:nvPr/>
        </p:nvSpPr>
        <p:spPr bwMode="auto">
          <a:xfrm flipV="1">
            <a:off x="6551613" y="3567113"/>
            <a:ext cx="1587" cy="293687"/>
          </a:xfrm>
          <a:prstGeom prst="line">
            <a:avLst/>
          </a:prstGeom>
          <a:noFill/>
          <a:ln w="9360">
            <a:solidFill>
              <a:srgbClr val="000000"/>
            </a:solidFill>
            <a:miter lim="800000"/>
            <a:headEnd/>
            <a:tailEnd/>
          </a:ln>
        </p:spPr>
        <p:txBody>
          <a:bodyPr/>
          <a:lstStyle/>
          <a:p>
            <a:endParaRPr lang="es-ES"/>
          </a:p>
        </p:txBody>
      </p:sp>
      <p:sp>
        <p:nvSpPr>
          <p:cNvPr id="34968" name="Rectangle 151"/>
          <p:cNvSpPr>
            <a:spLocks noChangeArrowheads="1"/>
          </p:cNvSpPr>
          <p:nvPr/>
        </p:nvSpPr>
        <p:spPr bwMode="auto">
          <a:xfrm>
            <a:off x="6407150" y="3859213"/>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34969" name="Line 152"/>
          <p:cNvSpPr>
            <a:spLocks noChangeShapeType="1"/>
          </p:cNvSpPr>
          <p:nvPr/>
        </p:nvSpPr>
        <p:spPr bwMode="auto">
          <a:xfrm>
            <a:off x="6119813" y="5159375"/>
            <a:ext cx="287337" cy="1588"/>
          </a:xfrm>
          <a:prstGeom prst="line">
            <a:avLst/>
          </a:prstGeom>
          <a:noFill/>
          <a:ln w="9360" cap="rnd">
            <a:solidFill>
              <a:srgbClr val="000000"/>
            </a:solidFill>
            <a:prstDash val="sysDot"/>
            <a:miter lim="800000"/>
            <a:headEnd/>
            <a:tailEnd/>
          </a:ln>
        </p:spPr>
        <p:txBody>
          <a:bodyPr/>
          <a:lstStyle/>
          <a:p>
            <a:endParaRPr lang="es-ES"/>
          </a:p>
        </p:txBody>
      </p:sp>
      <p:sp>
        <p:nvSpPr>
          <p:cNvPr id="34970" name="Line 153"/>
          <p:cNvSpPr>
            <a:spLocks noChangeShapeType="1"/>
          </p:cNvSpPr>
          <p:nvPr/>
        </p:nvSpPr>
        <p:spPr bwMode="auto">
          <a:xfrm flipV="1">
            <a:off x="6551613" y="4721225"/>
            <a:ext cx="1587" cy="293688"/>
          </a:xfrm>
          <a:prstGeom prst="line">
            <a:avLst/>
          </a:prstGeom>
          <a:noFill/>
          <a:ln w="9360" cap="rnd">
            <a:solidFill>
              <a:srgbClr val="000000"/>
            </a:solidFill>
            <a:prstDash val="sysDot"/>
            <a:miter lim="800000"/>
            <a:headEnd/>
            <a:tailEnd/>
          </a:ln>
        </p:spPr>
        <p:txBody>
          <a:bodyPr/>
          <a:lstStyle/>
          <a:p>
            <a:endParaRPr lang="es-ES"/>
          </a:p>
        </p:txBody>
      </p:sp>
      <p:sp>
        <p:nvSpPr>
          <p:cNvPr id="34971" name="Rectangle 154"/>
          <p:cNvSpPr>
            <a:spLocks noChangeArrowheads="1"/>
          </p:cNvSpPr>
          <p:nvPr/>
        </p:nvSpPr>
        <p:spPr bwMode="auto">
          <a:xfrm>
            <a:off x="6407150" y="5014913"/>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72" name="Line 155"/>
          <p:cNvSpPr>
            <a:spLocks noChangeShapeType="1"/>
          </p:cNvSpPr>
          <p:nvPr/>
        </p:nvSpPr>
        <p:spPr bwMode="auto">
          <a:xfrm>
            <a:off x="4967288" y="5732463"/>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34973" name="Line 156"/>
          <p:cNvSpPr>
            <a:spLocks noChangeShapeType="1"/>
          </p:cNvSpPr>
          <p:nvPr/>
        </p:nvSpPr>
        <p:spPr bwMode="auto">
          <a:xfrm flipV="1">
            <a:off x="5399088" y="5294313"/>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34974" name="Rectangle 157"/>
          <p:cNvSpPr>
            <a:spLocks noChangeArrowheads="1"/>
          </p:cNvSpPr>
          <p:nvPr/>
        </p:nvSpPr>
        <p:spPr bwMode="auto">
          <a:xfrm>
            <a:off x="5254625" y="5588000"/>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75" name="Line 158"/>
          <p:cNvSpPr>
            <a:spLocks noChangeShapeType="1"/>
          </p:cNvSpPr>
          <p:nvPr/>
        </p:nvSpPr>
        <p:spPr bwMode="auto">
          <a:xfrm>
            <a:off x="5543550" y="5732463"/>
            <a:ext cx="287338" cy="1587"/>
          </a:xfrm>
          <a:prstGeom prst="line">
            <a:avLst/>
          </a:prstGeom>
          <a:noFill/>
          <a:ln w="9360" cap="rnd">
            <a:solidFill>
              <a:srgbClr val="000000"/>
            </a:solidFill>
            <a:prstDash val="sysDot"/>
            <a:miter lim="800000"/>
            <a:headEnd/>
            <a:tailEnd/>
          </a:ln>
        </p:spPr>
        <p:txBody>
          <a:bodyPr/>
          <a:lstStyle/>
          <a:p>
            <a:endParaRPr lang="es-ES"/>
          </a:p>
        </p:txBody>
      </p:sp>
      <p:sp>
        <p:nvSpPr>
          <p:cNvPr id="34976" name="Line 159"/>
          <p:cNvSpPr>
            <a:spLocks noChangeShapeType="1"/>
          </p:cNvSpPr>
          <p:nvPr/>
        </p:nvSpPr>
        <p:spPr bwMode="auto">
          <a:xfrm flipV="1">
            <a:off x="5975350" y="5294313"/>
            <a:ext cx="1588" cy="293687"/>
          </a:xfrm>
          <a:prstGeom prst="line">
            <a:avLst/>
          </a:prstGeom>
          <a:noFill/>
          <a:ln w="9360" cap="rnd">
            <a:solidFill>
              <a:srgbClr val="000000"/>
            </a:solidFill>
            <a:prstDash val="sysDot"/>
            <a:miter lim="800000"/>
            <a:headEnd/>
            <a:tailEnd/>
          </a:ln>
        </p:spPr>
        <p:txBody>
          <a:bodyPr/>
          <a:lstStyle/>
          <a:p>
            <a:endParaRPr lang="es-ES"/>
          </a:p>
        </p:txBody>
      </p:sp>
      <p:sp>
        <p:nvSpPr>
          <p:cNvPr id="34977" name="Rectangle 160"/>
          <p:cNvSpPr>
            <a:spLocks noChangeArrowheads="1"/>
          </p:cNvSpPr>
          <p:nvPr/>
        </p:nvSpPr>
        <p:spPr bwMode="auto">
          <a:xfrm>
            <a:off x="5830888" y="5588000"/>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78" name="Line 161"/>
          <p:cNvSpPr>
            <a:spLocks noChangeShapeType="1"/>
          </p:cNvSpPr>
          <p:nvPr/>
        </p:nvSpPr>
        <p:spPr bwMode="auto">
          <a:xfrm>
            <a:off x="6119813" y="5732463"/>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34979" name="Line 162"/>
          <p:cNvSpPr>
            <a:spLocks noChangeShapeType="1"/>
          </p:cNvSpPr>
          <p:nvPr/>
        </p:nvSpPr>
        <p:spPr bwMode="auto">
          <a:xfrm flipV="1">
            <a:off x="6551613" y="5294313"/>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34980" name="Rectangle 163"/>
          <p:cNvSpPr>
            <a:spLocks noChangeArrowheads="1"/>
          </p:cNvSpPr>
          <p:nvPr/>
        </p:nvSpPr>
        <p:spPr bwMode="auto">
          <a:xfrm>
            <a:off x="6407150" y="5588000"/>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81" name="Line 164"/>
          <p:cNvSpPr>
            <a:spLocks noChangeShapeType="1"/>
          </p:cNvSpPr>
          <p:nvPr/>
        </p:nvSpPr>
        <p:spPr bwMode="auto">
          <a:xfrm>
            <a:off x="4967288" y="5159375"/>
            <a:ext cx="287337" cy="1588"/>
          </a:xfrm>
          <a:prstGeom prst="line">
            <a:avLst/>
          </a:prstGeom>
          <a:noFill/>
          <a:ln w="9360" cap="rnd">
            <a:solidFill>
              <a:srgbClr val="000000"/>
            </a:solidFill>
            <a:prstDash val="sysDot"/>
            <a:miter lim="800000"/>
            <a:headEnd/>
            <a:tailEnd/>
          </a:ln>
        </p:spPr>
        <p:txBody>
          <a:bodyPr/>
          <a:lstStyle/>
          <a:p>
            <a:endParaRPr lang="es-ES"/>
          </a:p>
        </p:txBody>
      </p:sp>
      <p:sp>
        <p:nvSpPr>
          <p:cNvPr id="34982" name="Line 165"/>
          <p:cNvSpPr>
            <a:spLocks noChangeShapeType="1"/>
          </p:cNvSpPr>
          <p:nvPr/>
        </p:nvSpPr>
        <p:spPr bwMode="auto">
          <a:xfrm flipV="1">
            <a:off x="5399088" y="4721225"/>
            <a:ext cx="1587" cy="293688"/>
          </a:xfrm>
          <a:prstGeom prst="line">
            <a:avLst/>
          </a:prstGeom>
          <a:noFill/>
          <a:ln w="9360" cap="rnd">
            <a:solidFill>
              <a:srgbClr val="000000"/>
            </a:solidFill>
            <a:prstDash val="sysDot"/>
            <a:miter lim="800000"/>
            <a:headEnd/>
            <a:tailEnd/>
          </a:ln>
        </p:spPr>
        <p:txBody>
          <a:bodyPr/>
          <a:lstStyle/>
          <a:p>
            <a:endParaRPr lang="es-ES"/>
          </a:p>
        </p:txBody>
      </p:sp>
      <p:sp>
        <p:nvSpPr>
          <p:cNvPr id="34983" name="Rectangle 166"/>
          <p:cNvSpPr>
            <a:spLocks noChangeArrowheads="1"/>
          </p:cNvSpPr>
          <p:nvPr/>
        </p:nvSpPr>
        <p:spPr bwMode="auto">
          <a:xfrm>
            <a:off x="5254625" y="5014913"/>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84" name="Line 167"/>
          <p:cNvSpPr>
            <a:spLocks noChangeShapeType="1"/>
          </p:cNvSpPr>
          <p:nvPr/>
        </p:nvSpPr>
        <p:spPr bwMode="auto">
          <a:xfrm>
            <a:off x="5543550" y="5159375"/>
            <a:ext cx="287338" cy="1588"/>
          </a:xfrm>
          <a:prstGeom prst="line">
            <a:avLst/>
          </a:prstGeom>
          <a:noFill/>
          <a:ln w="9360" cap="rnd">
            <a:solidFill>
              <a:srgbClr val="000000"/>
            </a:solidFill>
            <a:prstDash val="sysDot"/>
            <a:miter lim="800000"/>
            <a:headEnd/>
            <a:tailEnd/>
          </a:ln>
        </p:spPr>
        <p:txBody>
          <a:bodyPr/>
          <a:lstStyle/>
          <a:p>
            <a:endParaRPr lang="es-ES"/>
          </a:p>
        </p:txBody>
      </p:sp>
      <p:sp>
        <p:nvSpPr>
          <p:cNvPr id="34985" name="Line 168"/>
          <p:cNvSpPr>
            <a:spLocks noChangeShapeType="1"/>
          </p:cNvSpPr>
          <p:nvPr/>
        </p:nvSpPr>
        <p:spPr bwMode="auto">
          <a:xfrm flipV="1">
            <a:off x="5975350" y="4721225"/>
            <a:ext cx="1588" cy="293688"/>
          </a:xfrm>
          <a:prstGeom prst="line">
            <a:avLst/>
          </a:prstGeom>
          <a:noFill/>
          <a:ln w="9360" cap="rnd">
            <a:solidFill>
              <a:srgbClr val="000000"/>
            </a:solidFill>
            <a:prstDash val="sysDot"/>
            <a:miter lim="800000"/>
            <a:headEnd/>
            <a:tailEnd/>
          </a:ln>
        </p:spPr>
        <p:txBody>
          <a:bodyPr/>
          <a:lstStyle/>
          <a:p>
            <a:endParaRPr lang="es-ES"/>
          </a:p>
        </p:txBody>
      </p:sp>
      <p:sp>
        <p:nvSpPr>
          <p:cNvPr id="34986" name="Rectangle 169"/>
          <p:cNvSpPr>
            <a:spLocks noChangeArrowheads="1"/>
          </p:cNvSpPr>
          <p:nvPr/>
        </p:nvSpPr>
        <p:spPr bwMode="auto">
          <a:xfrm>
            <a:off x="5830888" y="5014913"/>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87" name="Line 170"/>
          <p:cNvSpPr>
            <a:spLocks noChangeShapeType="1"/>
          </p:cNvSpPr>
          <p:nvPr/>
        </p:nvSpPr>
        <p:spPr bwMode="auto">
          <a:xfrm>
            <a:off x="4967288" y="4579938"/>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34988" name="Line 171"/>
          <p:cNvSpPr>
            <a:spLocks noChangeShapeType="1"/>
          </p:cNvSpPr>
          <p:nvPr/>
        </p:nvSpPr>
        <p:spPr bwMode="auto">
          <a:xfrm flipV="1">
            <a:off x="5399088" y="4141788"/>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34989" name="Rectangle 172"/>
          <p:cNvSpPr>
            <a:spLocks noChangeArrowheads="1"/>
          </p:cNvSpPr>
          <p:nvPr/>
        </p:nvSpPr>
        <p:spPr bwMode="auto">
          <a:xfrm>
            <a:off x="5254625" y="4435475"/>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90" name="Line 173"/>
          <p:cNvSpPr>
            <a:spLocks noChangeShapeType="1"/>
          </p:cNvSpPr>
          <p:nvPr/>
        </p:nvSpPr>
        <p:spPr bwMode="auto">
          <a:xfrm>
            <a:off x="5543550" y="4583113"/>
            <a:ext cx="287338" cy="1587"/>
          </a:xfrm>
          <a:prstGeom prst="line">
            <a:avLst/>
          </a:prstGeom>
          <a:noFill/>
          <a:ln w="9360" cap="rnd">
            <a:solidFill>
              <a:srgbClr val="000000"/>
            </a:solidFill>
            <a:prstDash val="sysDot"/>
            <a:miter lim="800000"/>
            <a:headEnd/>
            <a:tailEnd/>
          </a:ln>
        </p:spPr>
        <p:txBody>
          <a:bodyPr/>
          <a:lstStyle/>
          <a:p>
            <a:endParaRPr lang="es-ES"/>
          </a:p>
        </p:txBody>
      </p:sp>
      <p:sp>
        <p:nvSpPr>
          <p:cNvPr id="34991" name="Line 174"/>
          <p:cNvSpPr>
            <a:spLocks noChangeShapeType="1"/>
          </p:cNvSpPr>
          <p:nvPr/>
        </p:nvSpPr>
        <p:spPr bwMode="auto">
          <a:xfrm flipV="1">
            <a:off x="5975350" y="4144963"/>
            <a:ext cx="1588" cy="293687"/>
          </a:xfrm>
          <a:prstGeom prst="line">
            <a:avLst/>
          </a:prstGeom>
          <a:noFill/>
          <a:ln w="9360" cap="rnd">
            <a:solidFill>
              <a:srgbClr val="000000"/>
            </a:solidFill>
            <a:prstDash val="sysDot"/>
            <a:miter lim="800000"/>
            <a:headEnd/>
            <a:tailEnd/>
          </a:ln>
        </p:spPr>
        <p:txBody>
          <a:bodyPr/>
          <a:lstStyle/>
          <a:p>
            <a:endParaRPr lang="es-ES"/>
          </a:p>
        </p:txBody>
      </p:sp>
      <p:sp>
        <p:nvSpPr>
          <p:cNvPr id="34992" name="Rectangle 175"/>
          <p:cNvSpPr>
            <a:spLocks noChangeArrowheads="1"/>
          </p:cNvSpPr>
          <p:nvPr/>
        </p:nvSpPr>
        <p:spPr bwMode="auto">
          <a:xfrm>
            <a:off x="5830888" y="4438650"/>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93" name="Line 176"/>
          <p:cNvSpPr>
            <a:spLocks noChangeShapeType="1"/>
          </p:cNvSpPr>
          <p:nvPr/>
        </p:nvSpPr>
        <p:spPr bwMode="auto">
          <a:xfrm>
            <a:off x="6119813" y="4579938"/>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34994" name="Line 177"/>
          <p:cNvSpPr>
            <a:spLocks noChangeShapeType="1"/>
          </p:cNvSpPr>
          <p:nvPr/>
        </p:nvSpPr>
        <p:spPr bwMode="auto">
          <a:xfrm flipV="1">
            <a:off x="6551613" y="4141788"/>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34995" name="Rectangle 178"/>
          <p:cNvSpPr>
            <a:spLocks noChangeArrowheads="1"/>
          </p:cNvSpPr>
          <p:nvPr/>
        </p:nvSpPr>
        <p:spPr bwMode="auto">
          <a:xfrm>
            <a:off x="6407150" y="4435475"/>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34996" name="Line 179"/>
          <p:cNvSpPr>
            <a:spLocks noChangeShapeType="1"/>
          </p:cNvSpPr>
          <p:nvPr/>
        </p:nvSpPr>
        <p:spPr bwMode="auto">
          <a:xfrm>
            <a:off x="5399088" y="4579938"/>
            <a:ext cx="1223962" cy="1223962"/>
          </a:xfrm>
          <a:prstGeom prst="line">
            <a:avLst/>
          </a:prstGeom>
          <a:noFill/>
          <a:ln w="57240">
            <a:solidFill>
              <a:srgbClr val="FF0000"/>
            </a:solidFill>
            <a:miter lim="800000"/>
            <a:headEnd/>
            <a:tailEnd/>
          </a:ln>
        </p:spPr>
        <p:txBody>
          <a:bodyPr/>
          <a:lstStyle/>
          <a:p>
            <a:endParaRPr lang="es-ES"/>
          </a:p>
        </p:txBody>
      </p:sp>
      <p:sp>
        <p:nvSpPr>
          <p:cNvPr id="34997" name="Line 180"/>
          <p:cNvSpPr>
            <a:spLocks noChangeShapeType="1"/>
          </p:cNvSpPr>
          <p:nvPr/>
        </p:nvSpPr>
        <p:spPr bwMode="auto">
          <a:xfrm flipH="1">
            <a:off x="5324475" y="4579938"/>
            <a:ext cx="1230313" cy="1223962"/>
          </a:xfrm>
          <a:prstGeom prst="line">
            <a:avLst/>
          </a:prstGeom>
          <a:noFill/>
          <a:ln w="57240">
            <a:solidFill>
              <a:srgbClr val="FF0000"/>
            </a:solidFill>
            <a:miter lim="800000"/>
            <a:headEnd/>
            <a:tailEnd/>
          </a:ln>
        </p:spPr>
        <p:txBody>
          <a:bodyPr/>
          <a:lstStyle/>
          <a:p>
            <a:endParaRPr lang="es-ES"/>
          </a:p>
        </p:txBody>
      </p:sp>
      <p:sp>
        <p:nvSpPr>
          <p:cNvPr id="34998" name="Line 181"/>
          <p:cNvSpPr>
            <a:spLocks noChangeShapeType="1"/>
          </p:cNvSpPr>
          <p:nvPr/>
        </p:nvSpPr>
        <p:spPr bwMode="auto">
          <a:xfrm>
            <a:off x="4895850" y="4508500"/>
            <a:ext cx="431800" cy="1588"/>
          </a:xfrm>
          <a:prstGeom prst="line">
            <a:avLst/>
          </a:prstGeom>
          <a:noFill/>
          <a:ln w="38160">
            <a:solidFill>
              <a:srgbClr val="FF0000"/>
            </a:solidFill>
            <a:miter lim="800000"/>
            <a:headEnd/>
            <a:tailEnd/>
          </a:ln>
        </p:spPr>
        <p:txBody>
          <a:bodyPr/>
          <a:lstStyle/>
          <a:p>
            <a:endParaRPr lang="es-ES"/>
          </a:p>
        </p:txBody>
      </p:sp>
      <p:sp>
        <p:nvSpPr>
          <p:cNvPr id="34999" name="Line 182"/>
          <p:cNvSpPr>
            <a:spLocks noChangeShapeType="1"/>
          </p:cNvSpPr>
          <p:nvPr/>
        </p:nvSpPr>
        <p:spPr bwMode="auto">
          <a:xfrm>
            <a:off x="5327650" y="4076700"/>
            <a:ext cx="1588" cy="431800"/>
          </a:xfrm>
          <a:prstGeom prst="line">
            <a:avLst/>
          </a:prstGeom>
          <a:noFill/>
          <a:ln w="38160">
            <a:solidFill>
              <a:srgbClr val="FF0000"/>
            </a:solidFill>
            <a:miter lim="800000"/>
            <a:headEnd type="triangle" w="med" len="med"/>
            <a:tailEnd/>
          </a:ln>
        </p:spPr>
        <p:txBody>
          <a:bodyP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sp>
        <p:nvSpPr>
          <p:cNvPr id="35843"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Manufacturing process variability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Smaller transistor size        Increased process variability</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Variations in </a:t>
            </a:r>
            <a:r>
              <a:rPr lang="en-US" dirty="0" err="1" smtClean="0">
                <a:solidFill>
                  <a:srgbClr val="10167F"/>
                </a:solidFill>
                <a:ea typeface="DejaVu Sans" charset="0"/>
              </a:rPr>
              <a:t>L</a:t>
            </a:r>
            <a:r>
              <a:rPr lang="en-US" baseline="-25000" dirty="0" err="1" smtClean="0">
                <a:solidFill>
                  <a:srgbClr val="10167F"/>
                </a:solidFill>
                <a:ea typeface="DejaVu Sans" charset="0"/>
              </a:rPr>
              <a:t>eff</a:t>
            </a:r>
            <a:r>
              <a:rPr lang="en-US" dirty="0" smtClean="0"/>
              <a:t>         Variations in </a:t>
            </a:r>
            <a:r>
              <a:rPr lang="en-US" dirty="0" err="1" smtClean="0">
                <a:solidFill>
                  <a:srgbClr val="10167F"/>
                </a:solidFill>
                <a:ea typeface="DejaVu Sans" charset="0"/>
              </a:rPr>
              <a:t>V</a:t>
            </a:r>
            <a:r>
              <a:rPr lang="en-US" baseline="-25000" dirty="0" err="1" smtClean="0">
                <a:solidFill>
                  <a:srgbClr val="10167F"/>
                </a:solidFill>
                <a:ea typeface="DejaVu Sans" charset="0"/>
              </a:rPr>
              <a:t>th</a:t>
            </a:r>
            <a:endParaRPr lang="en-US" dirty="0" smtClean="0"/>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Variations in wire dimensions         Resistance and capacitance variations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Variations in </a:t>
            </a:r>
            <a:r>
              <a:rPr lang="en-US" dirty="0" err="1" smtClean="0"/>
              <a:t>dopant</a:t>
            </a:r>
            <a:r>
              <a:rPr lang="en-US" dirty="0" smtClean="0"/>
              <a:t> levels        Variations in </a:t>
            </a:r>
            <a:r>
              <a:rPr lang="en-US" dirty="0" err="1" smtClean="0">
                <a:solidFill>
                  <a:srgbClr val="10167F"/>
                </a:solidFill>
                <a:ea typeface="DejaVu Sans" charset="0"/>
              </a:rPr>
              <a:t>V</a:t>
            </a:r>
            <a:r>
              <a:rPr lang="en-US" baseline="-25000" dirty="0" err="1" smtClean="0">
                <a:solidFill>
                  <a:srgbClr val="10167F"/>
                </a:solidFill>
                <a:ea typeface="DejaVu Sans" charset="0"/>
              </a:rPr>
              <a:t>th</a:t>
            </a:r>
            <a:endParaRPr lang="en-US" dirty="0" smtClean="0"/>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Clock frequency fixed by slowest device</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Unacceptable as variability increases</a:t>
            </a:r>
          </a:p>
        </p:txBody>
      </p:sp>
      <p:sp>
        <p:nvSpPr>
          <p:cNvPr id="4" name="Right Arrow 3"/>
          <p:cNvSpPr/>
          <p:nvPr/>
        </p:nvSpPr>
        <p:spPr bwMode="auto">
          <a:xfrm>
            <a:off x="3000364" y="2000240"/>
            <a:ext cx="214314" cy="14287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s-ES" sz="2400" b="0" i="0" u="none" strike="noStrike" cap="none" normalizeH="0" baseline="0" smtClean="0">
              <a:ln>
                <a:noFill/>
              </a:ln>
              <a:solidFill>
                <a:schemeClr val="bg1"/>
              </a:solidFill>
              <a:effectLst/>
              <a:latin typeface="Arial" charset="0"/>
            </a:endParaRPr>
          </a:p>
        </p:txBody>
      </p:sp>
      <p:sp>
        <p:nvSpPr>
          <p:cNvPr id="5" name="Right Arrow 4"/>
          <p:cNvSpPr/>
          <p:nvPr/>
        </p:nvSpPr>
        <p:spPr bwMode="auto">
          <a:xfrm>
            <a:off x="2643174" y="2500306"/>
            <a:ext cx="214314" cy="14287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s-ES" sz="2400" b="0" i="0" u="none" strike="noStrike" cap="none" normalizeH="0" baseline="0" smtClean="0">
              <a:ln>
                <a:noFill/>
              </a:ln>
              <a:solidFill>
                <a:schemeClr val="bg1"/>
              </a:solidFill>
              <a:effectLst/>
              <a:latin typeface="Arial" charset="0"/>
            </a:endParaRPr>
          </a:p>
        </p:txBody>
      </p:sp>
      <p:sp>
        <p:nvSpPr>
          <p:cNvPr id="6" name="Right Arrow 5"/>
          <p:cNvSpPr/>
          <p:nvPr/>
        </p:nvSpPr>
        <p:spPr bwMode="auto">
          <a:xfrm>
            <a:off x="4000496" y="3000372"/>
            <a:ext cx="214314" cy="14287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s-ES" sz="2400" b="0" i="0" u="none" strike="noStrike" cap="none" normalizeH="0" baseline="0" smtClean="0">
              <a:ln>
                <a:noFill/>
              </a:ln>
              <a:solidFill>
                <a:schemeClr val="bg1"/>
              </a:solidFill>
              <a:effectLst/>
              <a:latin typeface="Arial" charset="0"/>
            </a:endParaRPr>
          </a:p>
        </p:txBody>
      </p:sp>
      <p:sp>
        <p:nvSpPr>
          <p:cNvPr id="7" name="Right Arrow 6"/>
          <p:cNvSpPr/>
          <p:nvPr/>
        </p:nvSpPr>
        <p:spPr bwMode="auto">
          <a:xfrm>
            <a:off x="3643306" y="3429000"/>
            <a:ext cx="214314" cy="14287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s-ES" sz="2400" b="0" i="0" u="none" strike="noStrike" cap="none" normalizeH="0" baseline="0" smtClean="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n 7" descr="4x4_5.eps"/>
          <p:cNvPicPr>
            <a:picLocks noChangeAspect="1"/>
          </p:cNvPicPr>
          <p:nvPr/>
        </p:nvPicPr>
        <p:blipFill>
          <a:blip r:embed="rId3"/>
          <a:srcRect/>
          <a:stretch>
            <a:fillRect/>
          </a:stretch>
        </p:blipFill>
        <p:spPr bwMode="auto">
          <a:xfrm>
            <a:off x="609600" y="1600200"/>
            <a:ext cx="4289425" cy="3646488"/>
          </a:xfrm>
          <a:prstGeom prst="rect">
            <a:avLst/>
          </a:prstGeom>
          <a:noFill/>
          <a:ln w="9525">
            <a:noFill/>
            <a:miter lim="800000"/>
            <a:headEnd/>
            <a:tailEnd/>
          </a:ln>
        </p:spPr>
      </p:pic>
      <p:sp>
        <p:nvSpPr>
          <p:cNvPr id="58371" name="Text Box 4"/>
          <p:cNvSpPr txBox="1">
            <a:spLocks noChangeArrowheads="1"/>
          </p:cNvSpPr>
          <p:nvPr/>
        </p:nvSpPr>
        <p:spPr bwMode="auto">
          <a:xfrm>
            <a:off x="142844" y="500042"/>
            <a:ext cx="7240588" cy="587375"/>
          </a:xfrm>
          <a:prstGeom prst="rect">
            <a:avLst/>
          </a:prstGeom>
          <a:noFill/>
          <a:ln w="9525">
            <a:noFill/>
            <a:round/>
            <a:headEnd/>
            <a:tailEnd/>
          </a:ln>
        </p:spPr>
        <p:txBody>
          <a:bodyPr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10167F"/>
                </a:solidFill>
                <a:latin typeface="Corbel" pitchFamily="34" charset="0"/>
              </a:rPr>
              <a:t>Systematic front-end variability</a:t>
            </a:r>
          </a:p>
        </p:txBody>
      </p:sp>
      <p:sp>
        <p:nvSpPr>
          <p:cNvPr id="58372" name="Text Box 2"/>
          <p:cNvSpPr txBox="1">
            <a:spLocks noChangeArrowheads="1"/>
          </p:cNvSpPr>
          <p:nvPr/>
        </p:nvSpPr>
        <p:spPr bwMode="auto">
          <a:xfrm>
            <a:off x="500063" y="1143000"/>
            <a:ext cx="8123237" cy="876300"/>
          </a:xfrm>
          <a:prstGeom prst="rect">
            <a:avLst/>
          </a:prstGeom>
          <a:noFill/>
          <a:ln w="9525">
            <a:noFill/>
            <a:round/>
            <a:headEnd/>
            <a:tailEnd/>
          </a:ln>
        </p:spPr>
        <p:txBody>
          <a:bodyPr lIns="90000" tIns="46800" rIns="90000" bIns="46800">
            <a:spAutoFit/>
          </a:bodyPr>
          <a:lstStyle/>
          <a:p>
            <a:pPr marL="0" lvl="1" indent="0">
              <a:lnSpc>
                <a:spcPct val="100000"/>
              </a:lnSpc>
              <a:spcBef>
                <a:spcPts val="1250"/>
              </a:spcBef>
              <a:buClr>
                <a:srgbClr val="BABABA"/>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10167F"/>
                </a:solidFill>
              </a:rPr>
              <a:t> </a:t>
            </a:r>
            <a:r>
              <a:rPr lang="es-ES" sz="2000" dirty="0">
                <a:solidFill>
                  <a:srgbClr val="10167F"/>
                </a:solidFill>
                <a:latin typeface="Corbel" pitchFamily="34" charset="0"/>
              </a:rPr>
              <a:t>Link </a:t>
            </a:r>
            <a:r>
              <a:rPr lang="es-ES" sz="2000" dirty="0" err="1">
                <a:solidFill>
                  <a:srgbClr val="10167F"/>
                </a:solidFill>
                <a:latin typeface="Corbel" pitchFamily="34" charset="0"/>
              </a:rPr>
              <a:t>frequency</a:t>
            </a:r>
            <a:r>
              <a:rPr lang="es-ES" sz="2000" dirty="0">
                <a:solidFill>
                  <a:srgbClr val="10167F"/>
                </a:solidFill>
                <a:latin typeface="Corbel" pitchFamily="34" charset="0"/>
              </a:rPr>
              <a:t>/</a:t>
            </a:r>
            <a:r>
              <a:rPr lang="es-ES" sz="2000" dirty="0" err="1">
                <a:solidFill>
                  <a:srgbClr val="10167F"/>
                </a:solidFill>
                <a:latin typeface="Corbel" pitchFamily="34" charset="0"/>
              </a:rPr>
              <a:t>delay</a:t>
            </a:r>
            <a:r>
              <a:rPr lang="es-ES" sz="2000" dirty="0">
                <a:solidFill>
                  <a:srgbClr val="10167F"/>
                </a:solidFill>
                <a:latin typeface="Corbel" pitchFamily="34" charset="0"/>
              </a:rPr>
              <a:t> </a:t>
            </a:r>
            <a:r>
              <a:rPr lang="es-ES" sz="2000" dirty="0" err="1">
                <a:solidFill>
                  <a:srgbClr val="10167F"/>
                </a:solidFill>
                <a:latin typeface="Corbel" pitchFamily="34" charset="0"/>
              </a:rPr>
              <a:t>distributions</a:t>
            </a:r>
            <a:r>
              <a:rPr lang="es-ES" sz="2000" dirty="0">
                <a:solidFill>
                  <a:srgbClr val="10167F"/>
                </a:solidFill>
                <a:latin typeface="Corbel" pitchFamily="34" charset="0"/>
              </a:rPr>
              <a:t> in </a:t>
            </a:r>
            <a:r>
              <a:rPr lang="es-ES" sz="2000" dirty="0" err="1">
                <a:solidFill>
                  <a:srgbClr val="10167F"/>
                </a:solidFill>
                <a:latin typeface="Corbel" pitchFamily="34" charset="0"/>
              </a:rPr>
              <a:t>NoC</a:t>
            </a:r>
            <a:r>
              <a:rPr lang="es-ES" sz="2000" dirty="0">
                <a:solidFill>
                  <a:srgbClr val="10167F"/>
                </a:solidFill>
                <a:latin typeface="Corbel" pitchFamily="34" charset="0"/>
              </a:rPr>
              <a:t> </a:t>
            </a:r>
            <a:r>
              <a:rPr lang="es-ES" sz="2000" dirty="0" err="1">
                <a:solidFill>
                  <a:srgbClr val="10167F"/>
                </a:solidFill>
                <a:latin typeface="Corbel" pitchFamily="34" charset="0"/>
              </a:rPr>
              <a:t>topology</a:t>
            </a:r>
            <a:r>
              <a:rPr lang="es-ES" sz="2000" dirty="0">
                <a:solidFill>
                  <a:srgbClr val="10167F"/>
                </a:solidFill>
                <a:latin typeface="Corbel" pitchFamily="34" charset="0"/>
              </a:rPr>
              <a:t> (32nm 4x4 </a:t>
            </a:r>
            <a:r>
              <a:rPr lang="es-ES" sz="2000" dirty="0" err="1">
                <a:solidFill>
                  <a:srgbClr val="10167F"/>
                </a:solidFill>
                <a:latin typeface="Corbel" pitchFamily="34" charset="0"/>
              </a:rPr>
              <a:t>NoC</a:t>
            </a:r>
            <a:r>
              <a:rPr lang="es-ES" sz="2000" dirty="0">
                <a:solidFill>
                  <a:srgbClr val="10167F"/>
                </a:solidFill>
                <a:latin typeface="Corbel" pitchFamily="34" charset="0"/>
              </a:rPr>
              <a:t>)</a:t>
            </a:r>
          </a:p>
          <a:p>
            <a:pPr>
              <a:lnSpc>
                <a:spcPct val="100000"/>
              </a:lnSpc>
              <a:spcBef>
                <a:spcPts val="125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10167F"/>
              </a:solidFill>
            </a:endParaRPr>
          </a:p>
        </p:txBody>
      </p:sp>
      <p:pic>
        <p:nvPicPr>
          <p:cNvPr id="58373" name="Imagen 4" descr="4x4_5.eps"/>
          <p:cNvPicPr>
            <a:picLocks noChangeAspect="1"/>
          </p:cNvPicPr>
          <p:nvPr/>
        </p:nvPicPr>
        <p:blipFill>
          <a:blip r:embed="rId4" cstate="print"/>
          <a:srcRect/>
          <a:stretch>
            <a:fillRect/>
          </a:stretch>
        </p:blipFill>
        <p:spPr bwMode="auto">
          <a:xfrm>
            <a:off x="5562600" y="1600200"/>
            <a:ext cx="2870200" cy="2870200"/>
          </a:xfrm>
          <a:prstGeom prst="rect">
            <a:avLst/>
          </a:prstGeom>
          <a:noFill/>
          <a:ln w="9525">
            <a:noFill/>
            <a:miter lim="800000"/>
            <a:headEnd/>
            <a:tailEnd/>
          </a:ln>
        </p:spPr>
      </p:pic>
      <p:pic>
        <p:nvPicPr>
          <p:cNvPr id="58374" name="Imagen 6"/>
          <p:cNvPicPr>
            <a:picLocks noChangeAspect="1"/>
          </p:cNvPicPr>
          <p:nvPr/>
        </p:nvPicPr>
        <p:blipFill>
          <a:blip r:embed="rId5"/>
          <a:srcRect/>
          <a:stretch>
            <a:fillRect/>
          </a:stretch>
        </p:blipFill>
        <p:spPr bwMode="auto">
          <a:xfrm>
            <a:off x="5029200" y="4572000"/>
            <a:ext cx="1865313" cy="1685925"/>
          </a:xfrm>
          <a:prstGeom prst="rect">
            <a:avLst/>
          </a:prstGeom>
          <a:noFill/>
          <a:ln w="9525">
            <a:noFill/>
            <a:miter lim="800000"/>
            <a:headEnd/>
            <a:tailEnd/>
          </a:ln>
        </p:spPr>
      </p:pic>
      <p:sp>
        <p:nvSpPr>
          <p:cNvPr id="58375" name="CuadroTexto 20"/>
          <p:cNvSpPr txBox="1">
            <a:spLocks noChangeArrowheads="1"/>
          </p:cNvSpPr>
          <p:nvPr/>
        </p:nvSpPr>
        <p:spPr bwMode="auto">
          <a:xfrm>
            <a:off x="1295400" y="5181600"/>
            <a:ext cx="3124200" cy="1237262"/>
          </a:xfrm>
          <a:prstGeom prst="rect">
            <a:avLst/>
          </a:prstGeom>
          <a:noFill/>
          <a:ln w="9525">
            <a:noFill/>
            <a:miter lim="800000"/>
            <a:headEnd/>
            <a:tailEnd/>
          </a:ln>
        </p:spPr>
        <p:txBody>
          <a:bodyPr>
            <a:spAutoFit/>
          </a:bodyPr>
          <a:lstStyle/>
          <a:p>
            <a:r>
              <a:rPr lang="es-ES_tradnl" sz="2000" dirty="0">
                <a:solidFill>
                  <a:srgbClr val="000090"/>
                </a:solidFill>
                <a:latin typeface="Corbel" pitchFamily="34" charset="0"/>
              </a:rPr>
              <a:t>	</a:t>
            </a:r>
            <a:r>
              <a:rPr lang="es-ES_tradnl" sz="2000" dirty="0" err="1">
                <a:solidFill>
                  <a:srgbClr val="000090"/>
                </a:solidFill>
                <a:latin typeface="Corbel" pitchFamily="34" charset="0"/>
              </a:rPr>
              <a:t>Lgate</a:t>
            </a:r>
            <a:r>
              <a:rPr lang="es-ES_tradnl" sz="2000" dirty="0">
                <a:solidFill>
                  <a:srgbClr val="000090"/>
                </a:solidFill>
                <a:latin typeface="Corbel" pitchFamily="34" charset="0"/>
              </a:rPr>
              <a:t> </a:t>
            </a:r>
            <a:r>
              <a:rPr lang="es-ES_tradnl" sz="2000" dirty="0" err="1" smtClean="0">
                <a:solidFill>
                  <a:srgbClr val="000090"/>
                </a:solidFill>
                <a:latin typeface="Corbel" pitchFamily="34" charset="0"/>
              </a:rPr>
              <a:t>map</a:t>
            </a:r>
            <a:endParaRPr lang="es-ES_tradnl" sz="2000" dirty="0">
              <a:solidFill>
                <a:srgbClr val="000090"/>
              </a:solidFill>
              <a:latin typeface="Corbel" pitchFamily="34" charset="0"/>
            </a:endParaRPr>
          </a:p>
          <a:p>
            <a:r>
              <a:rPr lang="es-ES_tradnl" sz="2000" dirty="0">
                <a:solidFill>
                  <a:srgbClr val="000090"/>
                </a:solidFill>
              </a:rPr>
              <a:t>	</a:t>
            </a:r>
          </a:p>
          <a:p>
            <a:r>
              <a:rPr lang="es-ES_tradnl" sz="2000" dirty="0">
                <a:solidFill>
                  <a:srgbClr val="000090"/>
                </a:solidFill>
              </a:rPr>
              <a:t>	</a:t>
            </a:r>
            <a:endParaRPr lang="es-ES_tradnl" sz="2000" dirty="0">
              <a:solidFill>
                <a:schemeClr val="tx1"/>
              </a:solidFill>
            </a:endParaRPr>
          </a:p>
          <a:p>
            <a:endParaRPr lang="es-ES_tradnl" sz="2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rma en L 36"/>
          <p:cNvSpPr/>
          <p:nvPr/>
        </p:nvSpPr>
        <p:spPr bwMode="auto">
          <a:xfrm>
            <a:off x="609600" y="3810000"/>
            <a:ext cx="2971800" cy="2362200"/>
          </a:xfrm>
          <a:prstGeom prst="corner">
            <a:avLst>
              <a:gd name="adj1" fmla="val 18530"/>
              <a:gd name="adj2" fmla="val 13696"/>
            </a:avLst>
          </a:prstGeom>
          <a:solidFill>
            <a:schemeClr val="accent6">
              <a:alpha val="37000"/>
            </a:schemeClr>
          </a:solidFill>
          <a:ln w="0" cap="flat" cmpd="sng" algn="ctr">
            <a:solidFill>
              <a:srgbClr val="000090">
                <a:alpha val="37000"/>
              </a:srgbClr>
            </a:solidFill>
            <a:prstDash val="solid"/>
            <a:round/>
            <a:headEnd type="none" w="med" len="med"/>
            <a:tailEnd type="none" w="med" len="med"/>
          </a:ln>
          <a:effectLst/>
        </p:spPr>
        <p:txBody>
          <a:bodyPr/>
          <a:lstStyle/>
          <a:p>
            <a:pPr>
              <a:buFont typeface="Times New Roman" pitchFamily="-107" charset="0"/>
              <a:buNone/>
              <a:defRPr/>
            </a:pPr>
            <a:endParaRPr lang="es-ES_tradnl">
              <a:latin typeface="Arial" pitchFamily="-107" charset="0"/>
            </a:endParaRPr>
          </a:p>
        </p:txBody>
      </p:sp>
      <p:sp>
        <p:nvSpPr>
          <p:cNvPr id="35" name="Rectángulo 34"/>
          <p:cNvSpPr/>
          <p:nvPr/>
        </p:nvSpPr>
        <p:spPr bwMode="auto">
          <a:xfrm>
            <a:off x="3581400" y="3429000"/>
            <a:ext cx="1600200" cy="2743200"/>
          </a:xfrm>
          <a:prstGeom prst="rect">
            <a:avLst/>
          </a:prstGeom>
          <a:solidFill>
            <a:schemeClr val="accent6">
              <a:alpha val="37000"/>
            </a:schemeClr>
          </a:solidFill>
          <a:ln w="6350" cap="flat" cmpd="sng" algn="ctr">
            <a:solidFill>
              <a:srgbClr val="000090">
                <a:alpha val="37000"/>
              </a:srgbClr>
            </a:solidFill>
            <a:prstDash val="solid"/>
            <a:round/>
            <a:headEnd type="none" w="med" len="med"/>
            <a:tailEnd type="none" w="med" len="med"/>
          </a:ln>
          <a:effectLst/>
        </p:spPr>
        <p:txBody>
          <a:bodyPr/>
          <a:lstStyle/>
          <a:p>
            <a:pPr>
              <a:buFont typeface="Times New Roman" pitchFamily="-107" charset="0"/>
              <a:buNone/>
              <a:defRPr/>
            </a:pPr>
            <a:endParaRPr lang="es-ES_tradnl">
              <a:latin typeface="Arial" pitchFamily="-107" charset="0"/>
            </a:endParaRPr>
          </a:p>
        </p:txBody>
      </p:sp>
      <p:sp>
        <p:nvSpPr>
          <p:cNvPr id="60420" name="Rectángulo 22"/>
          <p:cNvSpPr>
            <a:spLocks noChangeArrowheads="1"/>
          </p:cNvSpPr>
          <p:nvPr/>
        </p:nvSpPr>
        <p:spPr bwMode="auto">
          <a:xfrm>
            <a:off x="1143000" y="3962400"/>
            <a:ext cx="2209800" cy="1676400"/>
          </a:xfrm>
          <a:prstGeom prst="rect">
            <a:avLst/>
          </a:prstGeom>
          <a:solidFill>
            <a:srgbClr val="FF0000">
              <a:alpha val="21176"/>
            </a:srgbClr>
          </a:solidFill>
          <a:ln w="9525">
            <a:solidFill>
              <a:schemeClr val="tx1"/>
            </a:solidFill>
            <a:round/>
            <a:headEnd/>
            <a:tailEnd/>
          </a:ln>
        </p:spPr>
        <p:txBody>
          <a:bodyPr/>
          <a:lstStyle/>
          <a:p>
            <a:endParaRPr lang="es-ES_tradnl"/>
          </a:p>
        </p:txBody>
      </p:sp>
      <p:sp>
        <p:nvSpPr>
          <p:cNvPr id="60422" name="Text Box 2"/>
          <p:cNvSpPr txBox="1">
            <a:spLocks noChangeArrowheads="1"/>
          </p:cNvSpPr>
          <p:nvPr/>
        </p:nvSpPr>
        <p:spPr bwMode="auto">
          <a:xfrm>
            <a:off x="500063" y="1143000"/>
            <a:ext cx="8123237" cy="1350963"/>
          </a:xfrm>
          <a:prstGeom prst="rect">
            <a:avLst/>
          </a:prstGeom>
          <a:noFill/>
          <a:ln w="9525">
            <a:noFill/>
            <a:round/>
            <a:headEnd/>
            <a:tailEnd/>
          </a:ln>
        </p:spPr>
        <p:txBody>
          <a:bodyPr lIns="90000" tIns="46800" rIns="90000" bIns="46800">
            <a:spAutoFit/>
          </a:bodyPr>
          <a:lstStyle/>
          <a:p>
            <a:pPr marL="0" lvl="1" indent="0">
              <a:lnSpc>
                <a:spcPct val="100000"/>
              </a:lnSpc>
              <a:spcBef>
                <a:spcPts val="1250"/>
              </a:spcBef>
              <a:buClr>
                <a:srgbClr val="BABABA"/>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dirty="0">
                <a:solidFill>
                  <a:srgbClr val="10167F"/>
                </a:solidFill>
                <a:latin typeface="Corbel" pitchFamily="34" charset="0"/>
              </a:rPr>
              <a:t> Link </a:t>
            </a:r>
            <a:r>
              <a:rPr lang="es-ES" sz="2000" dirty="0" err="1">
                <a:solidFill>
                  <a:srgbClr val="10167F"/>
                </a:solidFill>
                <a:latin typeface="Corbel" pitchFamily="34" charset="0"/>
              </a:rPr>
              <a:t>frequency</a:t>
            </a:r>
            <a:r>
              <a:rPr lang="es-ES" sz="2000" dirty="0">
                <a:solidFill>
                  <a:srgbClr val="10167F"/>
                </a:solidFill>
                <a:latin typeface="Corbel" pitchFamily="34" charset="0"/>
              </a:rPr>
              <a:t>/</a:t>
            </a:r>
            <a:r>
              <a:rPr lang="es-ES" sz="2000" dirty="0" err="1">
                <a:solidFill>
                  <a:srgbClr val="10167F"/>
                </a:solidFill>
                <a:latin typeface="Corbel" pitchFamily="34" charset="0"/>
              </a:rPr>
              <a:t>delay</a:t>
            </a:r>
            <a:r>
              <a:rPr lang="es-ES" sz="2000" dirty="0">
                <a:solidFill>
                  <a:srgbClr val="10167F"/>
                </a:solidFill>
                <a:latin typeface="Corbel" pitchFamily="34" charset="0"/>
              </a:rPr>
              <a:t> </a:t>
            </a:r>
            <a:r>
              <a:rPr lang="es-ES" sz="2000" dirty="0" err="1">
                <a:solidFill>
                  <a:srgbClr val="10167F"/>
                </a:solidFill>
                <a:latin typeface="Corbel" pitchFamily="34" charset="0"/>
              </a:rPr>
              <a:t>distributions</a:t>
            </a:r>
            <a:r>
              <a:rPr lang="es-ES" sz="2000" dirty="0">
                <a:solidFill>
                  <a:srgbClr val="10167F"/>
                </a:solidFill>
                <a:latin typeface="Corbel" pitchFamily="34" charset="0"/>
              </a:rPr>
              <a:t> in </a:t>
            </a:r>
            <a:r>
              <a:rPr lang="es-ES" sz="2000" dirty="0" err="1">
                <a:solidFill>
                  <a:srgbClr val="10167F"/>
                </a:solidFill>
                <a:latin typeface="Corbel" pitchFamily="34" charset="0"/>
              </a:rPr>
              <a:t>NoC</a:t>
            </a:r>
            <a:r>
              <a:rPr lang="es-ES" sz="2000" dirty="0">
                <a:solidFill>
                  <a:srgbClr val="10167F"/>
                </a:solidFill>
                <a:latin typeface="Corbel" pitchFamily="34" charset="0"/>
              </a:rPr>
              <a:t> </a:t>
            </a:r>
            <a:r>
              <a:rPr lang="es-ES" sz="2000" dirty="0" err="1">
                <a:solidFill>
                  <a:srgbClr val="10167F"/>
                </a:solidFill>
                <a:latin typeface="Corbel" pitchFamily="34" charset="0"/>
              </a:rPr>
              <a:t>topology</a:t>
            </a:r>
            <a:r>
              <a:rPr lang="es-ES" sz="2000" dirty="0">
                <a:solidFill>
                  <a:srgbClr val="10167F"/>
                </a:solidFill>
                <a:latin typeface="Corbel" pitchFamily="34" charset="0"/>
              </a:rPr>
              <a:t> (32nm 8x8 </a:t>
            </a:r>
            <a:r>
              <a:rPr lang="es-ES" sz="2000" dirty="0" err="1">
                <a:solidFill>
                  <a:srgbClr val="10167F"/>
                </a:solidFill>
                <a:latin typeface="Corbel" pitchFamily="34" charset="0"/>
              </a:rPr>
              <a:t>NoC</a:t>
            </a:r>
            <a:r>
              <a:rPr lang="es-ES" sz="2000" dirty="0">
                <a:solidFill>
                  <a:srgbClr val="10167F"/>
                </a:solidFill>
                <a:latin typeface="Corbel" pitchFamily="34" charset="0"/>
              </a:rPr>
              <a:t>)</a:t>
            </a:r>
          </a:p>
          <a:p>
            <a:pPr marL="0" lvl="1" indent="0">
              <a:lnSpc>
                <a:spcPct val="100000"/>
              </a:lnSpc>
              <a:spcBef>
                <a:spcPts val="1250"/>
              </a:spcBef>
              <a:buClr>
                <a:srgbClr val="BABABA"/>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10167F"/>
              </a:solidFill>
            </a:endParaRPr>
          </a:p>
          <a:p>
            <a:pPr>
              <a:lnSpc>
                <a:spcPct val="100000"/>
              </a:lnSpc>
              <a:spcBef>
                <a:spcPts val="125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dirty="0">
              <a:solidFill>
                <a:srgbClr val="10167F"/>
              </a:solidFill>
            </a:endParaRPr>
          </a:p>
        </p:txBody>
      </p:sp>
      <p:pic>
        <p:nvPicPr>
          <p:cNvPr id="60423" name="Imagen 6" descr="7.eps"/>
          <p:cNvPicPr>
            <a:picLocks noChangeAspect="1"/>
          </p:cNvPicPr>
          <p:nvPr/>
        </p:nvPicPr>
        <p:blipFill>
          <a:blip r:embed="rId3" cstate="print"/>
          <a:srcRect/>
          <a:stretch>
            <a:fillRect/>
          </a:stretch>
        </p:blipFill>
        <p:spPr bwMode="auto">
          <a:xfrm>
            <a:off x="609600" y="1676400"/>
            <a:ext cx="4476750" cy="4476750"/>
          </a:xfrm>
          <a:prstGeom prst="rect">
            <a:avLst/>
          </a:prstGeom>
          <a:noFill/>
          <a:ln w="9525">
            <a:noFill/>
            <a:miter lim="800000"/>
            <a:headEnd/>
            <a:tailEnd/>
          </a:ln>
        </p:spPr>
      </p:pic>
      <p:sp>
        <p:nvSpPr>
          <p:cNvPr id="60424" name="CuadroTexto 8"/>
          <p:cNvSpPr txBox="1">
            <a:spLocks noChangeArrowheads="1"/>
          </p:cNvSpPr>
          <p:nvPr/>
        </p:nvSpPr>
        <p:spPr bwMode="auto">
          <a:xfrm>
            <a:off x="5486400" y="1981200"/>
            <a:ext cx="2971800" cy="708025"/>
          </a:xfrm>
          <a:prstGeom prst="rect">
            <a:avLst/>
          </a:prstGeom>
          <a:noFill/>
          <a:ln w="9525">
            <a:noFill/>
            <a:miter lim="800000"/>
            <a:headEnd/>
            <a:tailEnd/>
          </a:ln>
        </p:spPr>
        <p:txBody>
          <a:bodyPr>
            <a:spAutoFit/>
          </a:bodyPr>
          <a:lstStyle/>
          <a:p>
            <a:pPr>
              <a:lnSpc>
                <a:spcPct val="100000"/>
              </a:lnSpc>
              <a:spcBef>
                <a:spcPts val="1250"/>
              </a:spcBef>
              <a:buClr>
                <a:srgbClr val="BABABA"/>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rgbClr val="10167F"/>
                </a:solidFill>
                <a:latin typeface="Corbel" pitchFamily="34" charset="0"/>
              </a:rPr>
              <a:t> In larger networks the scenario is even worse</a:t>
            </a:r>
          </a:p>
        </p:txBody>
      </p:sp>
      <p:cxnSp>
        <p:nvCxnSpPr>
          <p:cNvPr id="60425" name="Conector recto de flecha 26"/>
          <p:cNvCxnSpPr>
            <a:cxnSpLocks noChangeShapeType="1"/>
          </p:cNvCxnSpPr>
          <p:nvPr/>
        </p:nvCxnSpPr>
        <p:spPr bwMode="auto">
          <a:xfrm rot="5400000" flipH="1" flipV="1">
            <a:off x="1715294" y="5752306"/>
            <a:ext cx="381000" cy="1588"/>
          </a:xfrm>
          <a:prstGeom prst="straightConnector1">
            <a:avLst/>
          </a:prstGeom>
          <a:noFill/>
          <a:ln w="15875">
            <a:solidFill>
              <a:srgbClr val="FF0000"/>
            </a:solidFill>
            <a:round/>
            <a:headEnd/>
            <a:tailEnd type="arrow" w="med" len="med"/>
          </a:ln>
        </p:spPr>
      </p:cxnSp>
      <p:cxnSp>
        <p:nvCxnSpPr>
          <p:cNvPr id="60426" name="Conector recto de flecha 28"/>
          <p:cNvCxnSpPr>
            <a:cxnSpLocks noChangeShapeType="1"/>
          </p:cNvCxnSpPr>
          <p:nvPr/>
        </p:nvCxnSpPr>
        <p:spPr bwMode="auto">
          <a:xfrm rot="5400000" flipH="1" flipV="1">
            <a:off x="2324894" y="5752306"/>
            <a:ext cx="381000" cy="1588"/>
          </a:xfrm>
          <a:prstGeom prst="straightConnector1">
            <a:avLst/>
          </a:prstGeom>
          <a:noFill/>
          <a:ln w="15875">
            <a:solidFill>
              <a:srgbClr val="FF0000"/>
            </a:solidFill>
            <a:round/>
            <a:headEnd/>
            <a:tailEnd type="arrow" w="med" len="med"/>
          </a:ln>
        </p:spPr>
      </p:cxnSp>
      <p:cxnSp>
        <p:nvCxnSpPr>
          <p:cNvPr id="60427" name="Conector recto de flecha 29"/>
          <p:cNvCxnSpPr>
            <a:cxnSpLocks noChangeShapeType="1"/>
          </p:cNvCxnSpPr>
          <p:nvPr/>
        </p:nvCxnSpPr>
        <p:spPr bwMode="auto">
          <a:xfrm rot="5400000" flipH="1" flipV="1">
            <a:off x="2934494" y="5752306"/>
            <a:ext cx="381000" cy="1588"/>
          </a:xfrm>
          <a:prstGeom prst="straightConnector1">
            <a:avLst/>
          </a:prstGeom>
          <a:noFill/>
          <a:ln w="15875">
            <a:solidFill>
              <a:srgbClr val="FF0000"/>
            </a:solidFill>
            <a:round/>
            <a:headEnd/>
            <a:tailEnd type="arrow" w="med" len="med"/>
          </a:ln>
        </p:spPr>
      </p:cxnSp>
      <p:cxnSp>
        <p:nvCxnSpPr>
          <p:cNvPr id="60428" name="Conector recto de flecha 31"/>
          <p:cNvCxnSpPr>
            <a:cxnSpLocks noChangeShapeType="1"/>
          </p:cNvCxnSpPr>
          <p:nvPr/>
        </p:nvCxnSpPr>
        <p:spPr bwMode="auto">
          <a:xfrm rot="5400000">
            <a:off x="1715294" y="3771106"/>
            <a:ext cx="381000" cy="1588"/>
          </a:xfrm>
          <a:prstGeom prst="straightConnector1">
            <a:avLst/>
          </a:prstGeom>
          <a:noFill/>
          <a:ln w="15875">
            <a:solidFill>
              <a:srgbClr val="FF0000"/>
            </a:solidFill>
            <a:round/>
            <a:headEnd/>
            <a:tailEnd type="arrow" w="med" len="med"/>
          </a:ln>
        </p:spPr>
      </p:cxnSp>
      <p:cxnSp>
        <p:nvCxnSpPr>
          <p:cNvPr id="60429" name="Conector recto de flecha 32"/>
          <p:cNvCxnSpPr>
            <a:cxnSpLocks noChangeShapeType="1"/>
          </p:cNvCxnSpPr>
          <p:nvPr/>
        </p:nvCxnSpPr>
        <p:spPr bwMode="auto">
          <a:xfrm rot="5400000">
            <a:off x="2324894" y="3847306"/>
            <a:ext cx="381000" cy="1588"/>
          </a:xfrm>
          <a:prstGeom prst="straightConnector1">
            <a:avLst/>
          </a:prstGeom>
          <a:noFill/>
          <a:ln w="15875">
            <a:solidFill>
              <a:srgbClr val="FF0000"/>
            </a:solidFill>
            <a:round/>
            <a:headEnd/>
            <a:tailEnd type="arrow" w="med" len="med"/>
          </a:ln>
        </p:spPr>
      </p:cxnSp>
      <p:cxnSp>
        <p:nvCxnSpPr>
          <p:cNvPr id="60430" name="Conector recto de flecha 33"/>
          <p:cNvCxnSpPr>
            <a:cxnSpLocks noChangeShapeType="1"/>
          </p:cNvCxnSpPr>
          <p:nvPr/>
        </p:nvCxnSpPr>
        <p:spPr bwMode="auto">
          <a:xfrm rot="5400000">
            <a:off x="2934494" y="3847306"/>
            <a:ext cx="381000" cy="1588"/>
          </a:xfrm>
          <a:prstGeom prst="straightConnector1">
            <a:avLst/>
          </a:prstGeom>
          <a:noFill/>
          <a:ln w="15875">
            <a:solidFill>
              <a:srgbClr val="FF0000"/>
            </a:solidFill>
            <a:round/>
            <a:headEnd/>
            <a:tailEnd type="arrow" w="med" len="med"/>
          </a:ln>
        </p:spPr>
      </p:cxnSp>
      <p:cxnSp>
        <p:nvCxnSpPr>
          <p:cNvPr id="60431" name="Conector recto de flecha 39"/>
          <p:cNvCxnSpPr>
            <a:cxnSpLocks noChangeShapeType="1"/>
          </p:cNvCxnSpPr>
          <p:nvPr/>
        </p:nvCxnSpPr>
        <p:spPr bwMode="auto">
          <a:xfrm>
            <a:off x="838200" y="4191000"/>
            <a:ext cx="304800" cy="1588"/>
          </a:xfrm>
          <a:prstGeom prst="straightConnector1">
            <a:avLst/>
          </a:prstGeom>
          <a:noFill/>
          <a:ln w="15875">
            <a:solidFill>
              <a:srgbClr val="FF0000"/>
            </a:solidFill>
            <a:round/>
            <a:headEnd/>
            <a:tailEnd type="arrow" w="med" len="med"/>
          </a:ln>
        </p:spPr>
      </p:cxnSp>
      <p:cxnSp>
        <p:nvCxnSpPr>
          <p:cNvPr id="60432" name="Conector recto de flecha 41"/>
          <p:cNvCxnSpPr>
            <a:cxnSpLocks noChangeShapeType="1"/>
          </p:cNvCxnSpPr>
          <p:nvPr/>
        </p:nvCxnSpPr>
        <p:spPr bwMode="auto">
          <a:xfrm>
            <a:off x="914400" y="5410200"/>
            <a:ext cx="304800" cy="1588"/>
          </a:xfrm>
          <a:prstGeom prst="straightConnector1">
            <a:avLst/>
          </a:prstGeom>
          <a:noFill/>
          <a:ln w="15875">
            <a:solidFill>
              <a:srgbClr val="FF0000"/>
            </a:solidFill>
            <a:round/>
            <a:headEnd/>
            <a:tailEnd type="arrow" w="med" len="med"/>
          </a:ln>
        </p:spPr>
      </p:cxnSp>
      <p:cxnSp>
        <p:nvCxnSpPr>
          <p:cNvPr id="60433" name="Conector recto de flecha 42"/>
          <p:cNvCxnSpPr>
            <a:cxnSpLocks noChangeShapeType="1"/>
          </p:cNvCxnSpPr>
          <p:nvPr/>
        </p:nvCxnSpPr>
        <p:spPr bwMode="auto">
          <a:xfrm>
            <a:off x="914400" y="4800600"/>
            <a:ext cx="304800" cy="1588"/>
          </a:xfrm>
          <a:prstGeom prst="straightConnector1">
            <a:avLst/>
          </a:prstGeom>
          <a:noFill/>
          <a:ln w="15875">
            <a:solidFill>
              <a:srgbClr val="FF0000"/>
            </a:solidFill>
            <a:round/>
            <a:headEnd/>
            <a:tailEnd type="arrow" w="med" len="med"/>
          </a:ln>
        </p:spPr>
      </p:cxnSp>
      <p:cxnSp>
        <p:nvCxnSpPr>
          <p:cNvPr id="60434" name="Conector recto de flecha 44"/>
          <p:cNvCxnSpPr>
            <a:cxnSpLocks noChangeShapeType="1"/>
          </p:cNvCxnSpPr>
          <p:nvPr/>
        </p:nvCxnSpPr>
        <p:spPr bwMode="auto">
          <a:xfrm rot="10800000">
            <a:off x="3276600" y="4191000"/>
            <a:ext cx="381000" cy="1588"/>
          </a:xfrm>
          <a:prstGeom prst="straightConnector1">
            <a:avLst/>
          </a:prstGeom>
          <a:noFill/>
          <a:ln w="15875">
            <a:solidFill>
              <a:srgbClr val="FF0000"/>
            </a:solidFill>
            <a:round/>
            <a:headEnd/>
            <a:tailEnd type="arrow" w="med" len="med"/>
          </a:ln>
        </p:spPr>
      </p:cxnSp>
      <p:cxnSp>
        <p:nvCxnSpPr>
          <p:cNvPr id="60435" name="Conector recto de flecha 46"/>
          <p:cNvCxnSpPr>
            <a:cxnSpLocks noChangeShapeType="1"/>
          </p:cNvCxnSpPr>
          <p:nvPr/>
        </p:nvCxnSpPr>
        <p:spPr bwMode="auto">
          <a:xfrm rot="10800000">
            <a:off x="3276600" y="5410200"/>
            <a:ext cx="381000" cy="1588"/>
          </a:xfrm>
          <a:prstGeom prst="straightConnector1">
            <a:avLst/>
          </a:prstGeom>
          <a:noFill/>
          <a:ln w="15875">
            <a:solidFill>
              <a:srgbClr val="FF0000"/>
            </a:solidFill>
            <a:round/>
            <a:headEnd/>
            <a:tailEnd type="arrow" w="med" len="med"/>
          </a:ln>
        </p:spPr>
      </p:cxnSp>
      <p:cxnSp>
        <p:nvCxnSpPr>
          <p:cNvPr id="60436" name="Conector recto de flecha 47"/>
          <p:cNvCxnSpPr>
            <a:cxnSpLocks noChangeShapeType="1"/>
          </p:cNvCxnSpPr>
          <p:nvPr/>
        </p:nvCxnSpPr>
        <p:spPr bwMode="auto">
          <a:xfrm rot="10800000">
            <a:off x="3276600" y="4800600"/>
            <a:ext cx="381000" cy="1588"/>
          </a:xfrm>
          <a:prstGeom prst="straightConnector1">
            <a:avLst/>
          </a:prstGeom>
          <a:noFill/>
          <a:ln w="15875">
            <a:solidFill>
              <a:srgbClr val="FF0000"/>
            </a:solidFill>
            <a:round/>
            <a:headEnd/>
            <a:tailEnd type="arrow" w="med" len="med"/>
          </a:ln>
        </p:spPr>
      </p:cxnSp>
      <p:sp>
        <p:nvSpPr>
          <p:cNvPr id="21" name="Text Box 4"/>
          <p:cNvSpPr txBox="1">
            <a:spLocks noChangeArrowheads="1"/>
          </p:cNvSpPr>
          <p:nvPr/>
        </p:nvSpPr>
        <p:spPr bwMode="auto">
          <a:xfrm>
            <a:off x="142844" y="500042"/>
            <a:ext cx="7240588" cy="587375"/>
          </a:xfrm>
          <a:prstGeom prst="rect">
            <a:avLst/>
          </a:prstGeom>
          <a:noFill/>
          <a:ln w="9525">
            <a:noFill/>
            <a:round/>
            <a:headEnd/>
            <a:tailEnd/>
          </a:ln>
        </p:spPr>
        <p:txBody>
          <a:bodyPr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10167F"/>
                </a:solidFill>
                <a:latin typeface="Corbel" pitchFamily="34" charset="0"/>
              </a:rPr>
              <a:t>Systematic front-end variability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sp>
        <p:nvSpPr>
          <p:cNvPr id="35843"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Manufacturing process variability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Possible solutions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Different regions with different speeds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Links with different speeds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Disabled links and/or switches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Consequences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Unbalanced link utilization</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Irregular topologies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sp>
        <p:nvSpPr>
          <p:cNvPr id="36867"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Thermal issues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More transistors integrated as long as they are not active at the same time</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Temperature controllers will dynamically adjust clock frequency for different clock domains</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Consequences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Functional heterogeneity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Performance drops due to congested (low bandwidth) </a:t>
            </a:r>
            <a:r>
              <a:rPr lang="en-US" dirty="0" err="1" smtClean="0"/>
              <a:t>subpaths</a:t>
            </a:r>
            <a:r>
              <a:rPr lang="en-US" dirty="0" smtClean="0"/>
              <a:t> (passing through slower regions)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16386"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Current Server Configurations</a:t>
            </a:r>
          </a:p>
        </p:txBody>
      </p:sp>
      <p:sp>
        <p:nvSpPr>
          <p:cNvPr id="16387" name="Rectangle 3"/>
          <p:cNvSpPr>
            <a:spLocks noGrp="1" noChangeArrowheads="1"/>
          </p:cNvSpPr>
          <p:nvPr>
            <p:ph type="body" idx="4294967295"/>
          </p:nvPr>
        </p:nvSpPr>
        <p:spPr>
          <a:xfrm>
            <a:off x="250825" y="1484313"/>
            <a:ext cx="8713788" cy="4752975"/>
          </a:xfrm>
          <a:ln/>
        </p:spPr>
        <p:txBody>
          <a:bodyPr/>
          <a:lstStyle/>
          <a:p>
            <a:pPr marL="249238" indent="-249238">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r>
              <a:rPr lang="en-US"/>
              <a:t>Cluster architectures based on 2- to 8-way motherboards with 4-core chips</a:t>
            </a:r>
          </a:p>
          <a:p>
            <a:pPr marL="249238" indent="-249238">
              <a:buClr>
                <a:srgbClr val="10167F"/>
              </a:buClr>
              <a:buFont typeface="Corbel" pitchFamily="32" charset="0"/>
              <a:buNone/>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endParaRPr lang="en-US"/>
          </a:p>
        </p:txBody>
      </p:sp>
      <p:pic>
        <p:nvPicPr>
          <p:cNvPr id="16388" name="Picture 4"/>
          <p:cNvPicPr>
            <a:picLocks noChangeAspect="1" noChangeArrowheads="1"/>
          </p:cNvPicPr>
          <p:nvPr/>
        </p:nvPicPr>
        <p:blipFill>
          <a:blip r:embed="rId3"/>
          <a:srcRect/>
          <a:stretch>
            <a:fillRect/>
          </a:stretch>
        </p:blipFill>
        <p:spPr bwMode="auto">
          <a:xfrm>
            <a:off x="739775" y="1865313"/>
            <a:ext cx="3438525" cy="4586287"/>
          </a:xfrm>
          <a:prstGeom prst="rect">
            <a:avLst/>
          </a:prstGeom>
          <a:noFill/>
          <a:ln w="9525">
            <a:noFill/>
            <a:round/>
            <a:headEnd/>
            <a:tailEnd/>
          </a:ln>
          <a:effectLst/>
        </p:spPr>
      </p:pic>
      <p:pic>
        <p:nvPicPr>
          <p:cNvPr id="16389" name="Picture 5"/>
          <p:cNvPicPr>
            <a:picLocks noChangeAspect="1" noChangeArrowheads="1"/>
          </p:cNvPicPr>
          <p:nvPr/>
        </p:nvPicPr>
        <p:blipFill>
          <a:blip r:embed="rId4"/>
          <a:srcRect/>
          <a:stretch>
            <a:fillRect/>
          </a:stretch>
        </p:blipFill>
        <p:spPr bwMode="auto">
          <a:xfrm>
            <a:off x="4319588" y="2028825"/>
            <a:ext cx="4665662" cy="3732213"/>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sp>
        <p:nvSpPr>
          <p:cNvPr id="37891"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3D stacking </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The most promising technology to alleviate the memory bandwidth problem</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Will aggravate the temperature problem (heat dissipation)</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Consequences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Traffic asymmetries (# vias vs wires in a chip)</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Technology sources</a:t>
            </a:r>
          </a:p>
        </p:txBody>
      </p:sp>
      <p:pic>
        <p:nvPicPr>
          <p:cNvPr id="38915" name="Picture 2"/>
          <p:cNvPicPr>
            <a:picLocks noChangeAspect="1" noChangeArrowheads="1"/>
          </p:cNvPicPr>
          <p:nvPr/>
        </p:nvPicPr>
        <p:blipFill>
          <a:blip r:embed="rId3"/>
          <a:srcRect/>
          <a:stretch>
            <a:fillRect/>
          </a:stretch>
        </p:blipFill>
        <p:spPr bwMode="auto">
          <a:xfrm>
            <a:off x="1187450" y="1484313"/>
            <a:ext cx="6638925" cy="4752975"/>
          </a:xfrm>
          <a:prstGeom prst="rect">
            <a:avLst/>
          </a:prstGeom>
          <a:noFill/>
          <a:ln w="9525">
            <a:noFill/>
            <a:round/>
            <a:headEnd/>
            <a:tailEnd/>
          </a:ln>
        </p:spPr>
      </p:pic>
      <p:sp>
        <p:nvSpPr>
          <p:cNvPr id="38916" name="Text Box 3"/>
          <p:cNvSpPr txBox="1">
            <a:spLocks noChangeArrowheads="1"/>
          </p:cNvSpPr>
          <p:nvPr/>
        </p:nvSpPr>
        <p:spPr bwMode="auto">
          <a:xfrm>
            <a:off x="5614988" y="5989638"/>
            <a:ext cx="3417887" cy="320675"/>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Courtesy of Gabriel Loh, ISCA 2008</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Usage Model sources</a:t>
            </a:r>
          </a:p>
        </p:txBody>
      </p:sp>
      <p:sp>
        <p:nvSpPr>
          <p:cNvPr id="39939"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Virtualization</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Enables running applications from different customers in the same computer while guaranteeing security and resource availability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Resources dynamically assigned (increases utilization)</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At the on-chip level</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Traffic isolation between regions</a:t>
            </a:r>
          </a:p>
          <a:p>
            <a:pPr marL="714375" lvl="3" indent="-17938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Deadlock issues (routing becomes complex)</a:t>
            </a:r>
          </a:p>
          <a:p>
            <a:pPr marL="714375" lvl="3" indent="-17938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Shared caches introduce interferences among regions</a:t>
            </a:r>
          </a:p>
          <a:p>
            <a:pPr marL="714375" lvl="3" indent="-17938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Memory controllers need to be shared</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Usage Model sources</a:t>
            </a:r>
          </a:p>
        </p:txBody>
      </p:sp>
      <p:sp>
        <p:nvSpPr>
          <p:cNvPr id="40963" name="Rectangle 2"/>
          <p:cNvSpPr>
            <a:spLocks noChangeArrowheads="1"/>
          </p:cNvSpPr>
          <p:nvPr/>
        </p:nvSpPr>
        <p:spPr bwMode="auto">
          <a:xfrm>
            <a:off x="2124075" y="1412875"/>
            <a:ext cx="4716463" cy="4752975"/>
          </a:xfrm>
          <a:prstGeom prst="rect">
            <a:avLst/>
          </a:prstGeom>
          <a:solidFill>
            <a:srgbClr val="C0C0C0">
              <a:alpha val="20000"/>
            </a:srgbClr>
          </a:solidFill>
          <a:ln w="9360">
            <a:solidFill>
              <a:srgbClr val="000000"/>
            </a:solidFill>
            <a:miter lim="800000"/>
            <a:headEnd/>
            <a:tailEnd/>
          </a:ln>
        </p:spPr>
        <p:txBody>
          <a:bodyPr wrap="none" anchor="ctr"/>
          <a:lstStyle/>
          <a:p>
            <a:endParaRPr lang="es-ES"/>
          </a:p>
        </p:txBody>
      </p:sp>
      <p:sp>
        <p:nvSpPr>
          <p:cNvPr id="40964" name="Rectangle 3"/>
          <p:cNvSpPr>
            <a:spLocks noChangeArrowheads="1"/>
          </p:cNvSpPr>
          <p:nvPr/>
        </p:nvSpPr>
        <p:spPr bwMode="auto">
          <a:xfrm>
            <a:off x="2197100" y="4367213"/>
            <a:ext cx="1727200" cy="1727200"/>
          </a:xfrm>
          <a:prstGeom prst="rect">
            <a:avLst/>
          </a:prstGeom>
          <a:solidFill>
            <a:srgbClr val="FFFF99">
              <a:alpha val="50195"/>
            </a:srgbClr>
          </a:solidFill>
          <a:ln w="9360">
            <a:solidFill>
              <a:srgbClr val="000000"/>
            </a:solidFill>
            <a:miter lim="800000"/>
            <a:headEnd/>
            <a:tailEnd/>
          </a:ln>
        </p:spPr>
        <p:txBody>
          <a:bodyPr wrap="none" anchor="ctr"/>
          <a:lstStyle/>
          <a:p>
            <a:endParaRPr lang="es-ES"/>
          </a:p>
        </p:txBody>
      </p:sp>
      <p:sp>
        <p:nvSpPr>
          <p:cNvPr id="40965" name="Freeform 4"/>
          <p:cNvSpPr>
            <a:spLocks noChangeArrowheads="1"/>
          </p:cNvSpPr>
          <p:nvPr/>
        </p:nvSpPr>
        <p:spPr bwMode="auto">
          <a:xfrm>
            <a:off x="2197100" y="3278188"/>
            <a:ext cx="3397250" cy="2816225"/>
          </a:xfrm>
          <a:custGeom>
            <a:avLst/>
            <a:gdLst>
              <a:gd name="T0" fmla="*/ 0 w 2140"/>
              <a:gd name="T1" fmla="*/ 5 h 1774"/>
              <a:gd name="T2" fmla="*/ 2140 w 2140"/>
              <a:gd name="T3" fmla="*/ 0 h 1774"/>
              <a:gd name="T4" fmla="*/ 2140 w 2140"/>
              <a:gd name="T5" fmla="*/ 643 h 1774"/>
              <a:gd name="T6" fmla="*/ 1803 w 2140"/>
              <a:gd name="T7" fmla="*/ 643 h 1774"/>
              <a:gd name="T8" fmla="*/ 1814 w 2140"/>
              <a:gd name="T9" fmla="*/ 1774 h 1774"/>
              <a:gd name="T10" fmla="*/ 1134 w 2140"/>
              <a:gd name="T11" fmla="*/ 1774 h 1774"/>
              <a:gd name="T12" fmla="*/ 1137 w 2140"/>
              <a:gd name="T13" fmla="*/ 643 h 1774"/>
              <a:gd name="T14" fmla="*/ 501 w 2140"/>
              <a:gd name="T15" fmla="*/ 643 h 1774"/>
              <a:gd name="T16" fmla="*/ 0 w 2140"/>
              <a:gd name="T17" fmla="*/ 640 h 1774"/>
              <a:gd name="T18" fmla="*/ 0 w 2140"/>
              <a:gd name="T19" fmla="*/ 5 h 1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0"/>
              <a:gd name="T31" fmla="*/ 0 h 1774"/>
              <a:gd name="T32" fmla="*/ 2140 w 2140"/>
              <a:gd name="T33" fmla="*/ 1774 h 1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0" h="1774">
                <a:moveTo>
                  <a:pt x="0" y="5"/>
                </a:moveTo>
                <a:lnTo>
                  <a:pt x="2140" y="0"/>
                </a:lnTo>
                <a:lnTo>
                  <a:pt x="2140" y="643"/>
                </a:lnTo>
                <a:lnTo>
                  <a:pt x="1803" y="643"/>
                </a:lnTo>
                <a:lnTo>
                  <a:pt x="1814" y="1774"/>
                </a:lnTo>
                <a:lnTo>
                  <a:pt x="1134" y="1774"/>
                </a:lnTo>
                <a:lnTo>
                  <a:pt x="1137" y="643"/>
                </a:lnTo>
                <a:lnTo>
                  <a:pt x="501" y="643"/>
                </a:lnTo>
                <a:lnTo>
                  <a:pt x="0" y="640"/>
                </a:lnTo>
                <a:lnTo>
                  <a:pt x="0" y="5"/>
                </a:lnTo>
                <a:close/>
              </a:path>
            </a:pathLst>
          </a:custGeom>
          <a:solidFill>
            <a:srgbClr val="FFFF99">
              <a:alpha val="50195"/>
            </a:srgbClr>
          </a:solidFill>
          <a:ln w="9360">
            <a:solidFill>
              <a:srgbClr val="000000"/>
            </a:solidFill>
            <a:round/>
            <a:headEnd/>
            <a:tailEnd/>
          </a:ln>
        </p:spPr>
        <p:txBody>
          <a:bodyPr wrap="none" anchor="ctr"/>
          <a:lstStyle/>
          <a:p>
            <a:endParaRPr lang="es-ES"/>
          </a:p>
        </p:txBody>
      </p:sp>
      <p:sp>
        <p:nvSpPr>
          <p:cNvPr id="40966" name="Freeform 5"/>
          <p:cNvSpPr>
            <a:spLocks noChangeArrowheads="1"/>
          </p:cNvSpPr>
          <p:nvPr/>
        </p:nvSpPr>
        <p:spPr bwMode="auto">
          <a:xfrm>
            <a:off x="2197100" y="1485900"/>
            <a:ext cx="2303463" cy="2232025"/>
          </a:xfrm>
          <a:custGeom>
            <a:avLst/>
            <a:gdLst>
              <a:gd name="T0" fmla="*/ 0 w 1361"/>
              <a:gd name="T1" fmla="*/ 0 h 1406"/>
              <a:gd name="T2" fmla="*/ 0 w 1361"/>
              <a:gd name="T3" fmla="*/ 1406 h 1406"/>
              <a:gd name="T4" fmla="*/ 680 w 1361"/>
              <a:gd name="T5" fmla="*/ 1406 h 1406"/>
              <a:gd name="T6" fmla="*/ 680 w 1361"/>
              <a:gd name="T7" fmla="*/ 1043 h 1406"/>
              <a:gd name="T8" fmla="*/ 1361 w 1361"/>
              <a:gd name="T9" fmla="*/ 1043 h 1406"/>
              <a:gd name="T10" fmla="*/ 1361 w 1361"/>
              <a:gd name="T11" fmla="*/ 0 h 1406"/>
              <a:gd name="T12" fmla="*/ 0 w 1361"/>
              <a:gd name="T13" fmla="*/ 0 h 1406"/>
              <a:gd name="T14" fmla="*/ 0 60000 65536"/>
              <a:gd name="T15" fmla="*/ 0 60000 65536"/>
              <a:gd name="T16" fmla="*/ 0 60000 65536"/>
              <a:gd name="T17" fmla="*/ 0 60000 65536"/>
              <a:gd name="T18" fmla="*/ 0 60000 65536"/>
              <a:gd name="T19" fmla="*/ 0 60000 65536"/>
              <a:gd name="T20" fmla="*/ 0 60000 65536"/>
              <a:gd name="T21" fmla="*/ 0 w 1361"/>
              <a:gd name="T22" fmla="*/ 0 h 1406"/>
              <a:gd name="T23" fmla="*/ 1361 w 1361"/>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1" h="1406">
                <a:moveTo>
                  <a:pt x="0" y="0"/>
                </a:moveTo>
                <a:lnTo>
                  <a:pt x="0" y="1406"/>
                </a:lnTo>
                <a:lnTo>
                  <a:pt x="680" y="1406"/>
                </a:lnTo>
                <a:lnTo>
                  <a:pt x="680" y="1043"/>
                </a:lnTo>
                <a:lnTo>
                  <a:pt x="1361" y="1043"/>
                </a:lnTo>
                <a:lnTo>
                  <a:pt x="1361" y="0"/>
                </a:lnTo>
                <a:lnTo>
                  <a:pt x="0" y="0"/>
                </a:lnTo>
                <a:close/>
              </a:path>
            </a:pathLst>
          </a:custGeom>
          <a:solidFill>
            <a:srgbClr val="FFFF99">
              <a:alpha val="50195"/>
            </a:srgbClr>
          </a:solidFill>
          <a:ln w="9360">
            <a:solidFill>
              <a:srgbClr val="000000"/>
            </a:solidFill>
            <a:round/>
            <a:headEnd/>
            <a:tailEnd/>
          </a:ln>
        </p:spPr>
        <p:txBody>
          <a:bodyPr wrap="none" anchor="ctr"/>
          <a:lstStyle/>
          <a:p>
            <a:endParaRPr lang="es-ES"/>
          </a:p>
        </p:txBody>
      </p:sp>
      <p:sp>
        <p:nvSpPr>
          <p:cNvPr id="40967" name="Rectangle 6"/>
          <p:cNvSpPr>
            <a:spLocks noChangeArrowheads="1"/>
          </p:cNvSpPr>
          <p:nvPr/>
        </p:nvSpPr>
        <p:spPr bwMode="auto">
          <a:xfrm>
            <a:off x="2339975"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68" name="Line 7"/>
          <p:cNvSpPr>
            <a:spLocks noChangeShapeType="1"/>
          </p:cNvSpPr>
          <p:nvPr/>
        </p:nvSpPr>
        <p:spPr bwMode="auto">
          <a:xfrm>
            <a:off x="2628900" y="1771650"/>
            <a:ext cx="287338" cy="1588"/>
          </a:xfrm>
          <a:prstGeom prst="line">
            <a:avLst/>
          </a:prstGeom>
          <a:noFill/>
          <a:ln w="9360">
            <a:solidFill>
              <a:srgbClr val="000000"/>
            </a:solidFill>
            <a:miter lim="800000"/>
            <a:headEnd/>
            <a:tailEnd/>
          </a:ln>
        </p:spPr>
        <p:txBody>
          <a:bodyPr/>
          <a:lstStyle/>
          <a:p>
            <a:endParaRPr lang="es-ES"/>
          </a:p>
        </p:txBody>
      </p:sp>
      <p:sp>
        <p:nvSpPr>
          <p:cNvPr id="40969" name="Line 8"/>
          <p:cNvSpPr>
            <a:spLocks noChangeShapeType="1"/>
          </p:cNvSpPr>
          <p:nvPr/>
        </p:nvSpPr>
        <p:spPr bwMode="auto">
          <a:xfrm flipV="1">
            <a:off x="2484438" y="1911350"/>
            <a:ext cx="1587" cy="293688"/>
          </a:xfrm>
          <a:prstGeom prst="line">
            <a:avLst/>
          </a:prstGeom>
          <a:noFill/>
          <a:ln w="9360">
            <a:solidFill>
              <a:srgbClr val="000000"/>
            </a:solidFill>
            <a:miter lim="800000"/>
            <a:headEnd/>
            <a:tailEnd/>
          </a:ln>
        </p:spPr>
        <p:txBody>
          <a:bodyPr/>
          <a:lstStyle/>
          <a:p>
            <a:endParaRPr lang="es-ES"/>
          </a:p>
        </p:txBody>
      </p:sp>
      <p:sp>
        <p:nvSpPr>
          <p:cNvPr id="40970" name="Rectangle 9"/>
          <p:cNvSpPr>
            <a:spLocks noChangeArrowheads="1"/>
          </p:cNvSpPr>
          <p:nvPr/>
        </p:nvSpPr>
        <p:spPr bwMode="auto">
          <a:xfrm>
            <a:off x="2339975"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71" name="Line 10"/>
          <p:cNvSpPr>
            <a:spLocks noChangeShapeType="1"/>
          </p:cNvSpPr>
          <p:nvPr/>
        </p:nvSpPr>
        <p:spPr bwMode="auto">
          <a:xfrm>
            <a:off x="2628900" y="2347913"/>
            <a:ext cx="287338" cy="1587"/>
          </a:xfrm>
          <a:prstGeom prst="line">
            <a:avLst/>
          </a:prstGeom>
          <a:noFill/>
          <a:ln w="9360">
            <a:solidFill>
              <a:srgbClr val="000000"/>
            </a:solidFill>
            <a:miter lim="800000"/>
            <a:headEnd/>
            <a:tailEnd/>
          </a:ln>
        </p:spPr>
        <p:txBody>
          <a:bodyPr/>
          <a:lstStyle/>
          <a:p>
            <a:endParaRPr lang="es-ES"/>
          </a:p>
        </p:txBody>
      </p:sp>
      <p:sp>
        <p:nvSpPr>
          <p:cNvPr id="40972" name="Line 11"/>
          <p:cNvSpPr>
            <a:spLocks noChangeShapeType="1"/>
          </p:cNvSpPr>
          <p:nvPr/>
        </p:nvSpPr>
        <p:spPr bwMode="auto">
          <a:xfrm flipV="1">
            <a:off x="2484438" y="2487613"/>
            <a:ext cx="1587" cy="293687"/>
          </a:xfrm>
          <a:prstGeom prst="line">
            <a:avLst/>
          </a:prstGeom>
          <a:noFill/>
          <a:ln w="9360">
            <a:solidFill>
              <a:srgbClr val="000000"/>
            </a:solidFill>
            <a:miter lim="800000"/>
            <a:headEnd/>
            <a:tailEnd/>
          </a:ln>
        </p:spPr>
        <p:txBody>
          <a:bodyPr/>
          <a:lstStyle/>
          <a:p>
            <a:endParaRPr lang="es-ES"/>
          </a:p>
        </p:txBody>
      </p:sp>
      <p:sp>
        <p:nvSpPr>
          <p:cNvPr id="40973" name="Rectangle 12"/>
          <p:cNvSpPr>
            <a:spLocks noChangeArrowheads="1"/>
          </p:cNvSpPr>
          <p:nvPr/>
        </p:nvSpPr>
        <p:spPr bwMode="auto">
          <a:xfrm>
            <a:off x="2339975"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74" name="Line 13"/>
          <p:cNvSpPr>
            <a:spLocks noChangeShapeType="1"/>
          </p:cNvSpPr>
          <p:nvPr/>
        </p:nvSpPr>
        <p:spPr bwMode="auto">
          <a:xfrm>
            <a:off x="2628900" y="2925763"/>
            <a:ext cx="287338" cy="1587"/>
          </a:xfrm>
          <a:prstGeom prst="line">
            <a:avLst/>
          </a:prstGeom>
          <a:noFill/>
          <a:ln w="9360">
            <a:solidFill>
              <a:srgbClr val="000000"/>
            </a:solidFill>
            <a:miter lim="800000"/>
            <a:headEnd/>
            <a:tailEnd/>
          </a:ln>
        </p:spPr>
        <p:txBody>
          <a:bodyPr/>
          <a:lstStyle/>
          <a:p>
            <a:endParaRPr lang="es-ES"/>
          </a:p>
        </p:txBody>
      </p:sp>
      <p:sp>
        <p:nvSpPr>
          <p:cNvPr id="40975" name="Line 14"/>
          <p:cNvSpPr>
            <a:spLocks noChangeShapeType="1"/>
          </p:cNvSpPr>
          <p:nvPr/>
        </p:nvSpPr>
        <p:spPr bwMode="auto">
          <a:xfrm flipV="1">
            <a:off x="2484438" y="3065463"/>
            <a:ext cx="1587" cy="293687"/>
          </a:xfrm>
          <a:prstGeom prst="line">
            <a:avLst/>
          </a:prstGeom>
          <a:noFill/>
          <a:ln w="9360">
            <a:solidFill>
              <a:srgbClr val="000000"/>
            </a:solidFill>
            <a:miter lim="800000"/>
            <a:headEnd/>
            <a:tailEnd/>
          </a:ln>
        </p:spPr>
        <p:txBody>
          <a:bodyPr/>
          <a:lstStyle/>
          <a:p>
            <a:endParaRPr lang="es-ES"/>
          </a:p>
        </p:txBody>
      </p:sp>
      <p:sp>
        <p:nvSpPr>
          <p:cNvPr id="40976" name="Rectangle 15"/>
          <p:cNvSpPr>
            <a:spLocks noChangeArrowheads="1"/>
          </p:cNvSpPr>
          <p:nvPr/>
        </p:nvSpPr>
        <p:spPr bwMode="auto">
          <a:xfrm>
            <a:off x="2339975"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77" name="Line 16"/>
          <p:cNvSpPr>
            <a:spLocks noChangeShapeType="1"/>
          </p:cNvSpPr>
          <p:nvPr/>
        </p:nvSpPr>
        <p:spPr bwMode="auto">
          <a:xfrm>
            <a:off x="2628900" y="3500438"/>
            <a:ext cx="287338" cy="1587"/>
          </a:xfrm>
          <a:prstGeom prst="line">
            <a:avLst/>
          </a:prstGeom>
          <a:noFill/>
          <a:ln w="9360">
            <a:solidFill>
              <a:srgbClr val="000000"/>
            </a:solidFill>
            <a:miter lim="800000"/>
            <a:headEnd/>
            <a:tailEnd/>
          </a:ln>
        </p:spPr>
        <p:txBody>
          <a:bodyPr/>
          <a:lstStyle/>
          <a:p>
            <a:endParaRPr lang="es-ES"/>
          </a:p>
        </p:txBody>
      </p:sp>
      <p:sp>
        <p:nvSpPr>
          <p:cNvPr id="40978" name="Line 17"/>
          <p:cNvSpPr>
            <a:spLocks noChangeShapeType="1"/>
          </p:cNvSpPr>
          <p:nvPr/>
        </p:nvSpPr>
        <p:spPr bwMode="auto">
          <a:xfrm flipV="1">
            <a:off x="2484438" y="3640138"/>
            <a:ext cx="1587" cy="293687"/>
          </a:xfrm>
          <a:prstGeom prst="line">
            <a:avLst/>
          </a:prstGeom>
          <a:noFill/>
          <a:ln w="9360">
            <a:solidFill>
              <a:srgbClr val="000000"/>
            </a:solidFill>
            <a:miter lim="800000"/>
            <a:headEnd/>
            <a:tailEnd/>
          </a:ln>
        </p:spPr>
        <p:txBody>
          <a:bodyPr/>
          <a:lstStyle/>
          <a:p>
            <a:endParaRPr lang="es-ES"/>
          </a:p>
        </p:txBody>
      </p:sp>
      <p:sp>
        <p:nvSpPr>
          <p:cNvPr id="40979" name="Rectangle 18"/>
          <p:cNvSpPr>
            <a:spLocks noChangeArrowheads="1"/>
          </p:cNvSpPr>
          <p:nvPr/>
        </p:nvSpPr>
        <p:spPr bwMode="auto">
          <a:xfrm>
            <a:off x="2339975"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80" name="Line 19"/>
          <p:cNvSpPr>
            <a:spLocks noChangeShapeType="1"/>
          </p:cNvSpPr>
          <p:nvPr/>
        </p:nvSpPr>
        <p:spPr bwMode="auto">
          <a:xfrm>
            <a:off x="2628900" y="4076700"/>
            <a:ext cx="287338" cy="1588"/>
          </a:xfrm>
          <a:prstGeom prst="line">
            <a:avLst/>
          </a:prstGeom>
          <a:noFill/>
          <a:ln w="9360">
            <a:solidFill>
              <a:srgbClr val="000000"/>
            </a:solidFill>
            <a:miter lim="800000"/>
            <a:headEnd/>
            <a:tailEnd/>
          </a:ln>
        </p:spPr>
        <p:txBody>
          <a:bodyPr/>
          <a:lstStyle/>
          <a:p>
            <a:endParaRPr lang="es-ES"/>
          </a:p>
        </p:txBody>
      </p:sp>
      <p:sp>
        <p:nvSpPr>
          <p:cNvPr id="40981" name="Line 20"/>
          <p:cNvSpPr>
            <a:spLocks noChangeShapeType="1"/>
          </p:cNvSpPr>
          <p:nvPr/>
        </p:nvSpPr>
        <p:spPr bwMode="auto">
          <a:xfrm flipV="1">
            <a:off x="2484438" y="4216400"/>
            <a:ext cx="1587" cy="293688"/>
          </a:xfrm>
          <a:prstGeom prst="line">
            <a:avLst/>
          </a:prstGeom>
          <a:noFill/>
          <a:ln w="9360">
            <a:solidFill>
              <a:srgbClr val="000000"/>
            </a:solidFill>
            <a:miter lim="800000"/>
            <a:headEnd/>
            <a:tailEnd/>
          </a:ln>
        </p:spPr>
        <p:txBody>
          <a:bodyPr/>
          <a:lstStyle/>
          <a:p>
            <a:endParaRPr lang="es-ES"/>
          </a:p>
        </p:txBody>
      </p:sp>
      <p:sp>
        <p:nvSpPr>
          <p:cNvPr id="40982" name="Rectangle 21"/>
          <p:cNvSpPr>
            <a:spLocks noChangeArrowheads="1"/>
          </p:cNvSpPr>
          <p:nvPr/>
        </p:nvSpPr>
        <p:spPr bwMode="auto">
          <a:xfrm>
            <a:off x="2339975" y="45085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83" name="Line 22"/>
          <p:cNvSpPr>
            <a:spLocks noChangeShapeType="1"/>
          </p:cNvSpPr>
          <p:nvPr/>
        </p:nvSpPr>
        <p:spPr bwMode="auto">
          <a:xfrm>
            <a:off x="2628900" y="4652963"/>
            <a:ext cx="287338" cy="1587"/>
          </a:xfrm>
          <a:prstGeom prst="line">
            <a:avLst/>
          </a:prstGeom>
          <a:noFill/>
          <a:ln w="9360">
            <a:solidFill>
              <a:srgbClr val="000000"/>
            </a:solidFill>
            <a:miter lim="800000"/>
            <a:headEnd/>
            <a:tailEnd/>
          </a:ln>
        </p:spPr>
        <p:txBody>
          <a:bodyPr/>
          <a:lstStyle/>
          <a:p>
            <a:endParaRPr lang="es-ES"/>
          </a:p>
        </p:txBody>
      </p:sp>
      <p:sp>
        <p:nvSpPr>
          <p:cNvPr id="40984" name="Line 23"/>
          <p:cNvSpPr>
            <a:spLocks noChangeShapeType="1"/>
          </p:cNvSpPr>
          <p:nvPr/>
        </p:nvSpPr>
        <p:spPr bwMode="auto">
          <a:xfrm flipV="1">
            <a:off x="2484438" y="4792663"/>
            <a:ext cx="1587" cy="293687"/>
          </a:xfrm>
          <a:prstGeom prst="line">
            <a:avLst/>
          </a:prstGeom>
          <a:noFill/>
          <a:ln w="9360">
            <a:solidFill>
              <a:srgbClr val="000000"/>
            </a:solidFill>
            <a:miter lim="800000"/>
            <a:headEnd/>
            <a:tailEnd/>
          </a:ln>
        </p:spPr>
        <p:txBody>
          <a:bodyPr/>
          <a:lstStyle/>
          <a:p>
            <a:endParaRPr lang="es-ES"/>
          </a:p>
        </p:txBody>
      </p:sp>
      <p:sp>
        <p:nvSpPr>
          <p:cNvPr id="40985" name="Rectangle 24"/>
          <p:cNvSpPr>
            <a:spLocks noChangeArrowheads="1"/>
          </p:cNvSpPr>
          <p:nvPr/>
        </p:nvSpPr>
        <p:spPr bwMode="auto">
          <a:xfrm>
            <a:off x="2339975" y="50863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86" name="Line 25"/>
          <p:cNvSpPr>
            <a:spLocks noChangeShapeType="1"/>
          </p:cNvSpPr>
          <p:nvPr/>
        </p:nvSpPr>
        <p:spPr bwMode="auto">
          <a:xfrm>
            <a:off x="2628900" y="5230813"/>
            <a:ext cx="287338" cy="1587"/>
          </a:xfrm>
          <a:prstGeom prst="line">
            <a:avLst/>
          </a:prstGeom>
          <a:noFill/>
          <a:ln w="9360">
            <a:solidFill>
              <a:srgbClr val="000000"/>
            </a:solidFill>
            <a:miter lim="800000"/>
            <a:headEnd/>
            <a:tailEnd/>
          </a:ln>
        </p:spPr>
        <p:txBody>
          <a:bodyPr/>
          <a:lstStyle/>
          <a:p>
            <a:endParaRPr lang="es-ES"/>
          </a:p>
        </p:txBody>
      </p:sp>
      <p:sp>
        <p:nvSpPr>
          <p:cNvPr id="40987" name="Line 26"/>
          <p:cNvSpPr>
            <a:spLocks noChangeShapeType="1"/>
          </p:cNvSpPr>
          <p:nvPr/>
        </p:nvSpPr>
        <p:spPr bwMode="auto">
          <a:xfrm flipV="1">
            <a:off x="2484438" y="5370513"/>
            <a:ext cx="1587" cy="293687"/>
          </a:xfrm>
          <a:prstGeom prst="line">
            <a:avLst/>
          </a:prstGeom>
          <a:noFill/>
          <a:ln w="9360">
            <a:solidFill>
              <a:srgbClr val="000000"/>
            </a:solidFill>
            <a:miter lim="800000"/>
            <a:headEnd/>
            <a:tailEnd/>
          </a:ln>
        </p:spPr>
        <p:txBody>
          <a:bodyPr/>
          <a:lstStyle/>
          <a:p>
            <a:endParaRPr lang="es-ES"/>
          </a:p>
        </p:txBody>
      </p:sp>
      <p:sp>
        <p:nvSpPr>
          <p:cNvPr id="40988" name="Rectangle 27"/>
          <p:cNvSpPr>
            <a:spLocks noChangeArrowheads="1"/>
          </p:cNvSpPr>
          <p:nvPr/>
        </p:nvSpPr>
        <p:spPr bwMode="auto">
          <a:xfrm>
            <a:off x="2339975" y="56610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89" name="Line 28"/>
          <p:cNvSpPr>
            <a:spLocks noChangeShapeType="1"/>
          </p:cNvSpPr>
          <p:nvPr/>
        </p:nvSpPr>
        <p:spPr bwMode="auto">
          <a:xfrm>
            <a:off x="2628900" y="5805488"/>
            <a:ext cx="287338" cy="1587"/>
          </a:xfrm>
          <a:prstGeom prst="line">
            <a:avLst/>
          </a:prstGeom>
          <a:noFill/>
          <a:ln w="9360">
            <a:solidFill>
              <a:srgbClr val="000000"/>
            </a:solidFill>
            <a:miter lim="800000"/>
            <a:headEnd/>
            <a:tailEnd/>
          </a:ln>
        </p:spPr>
        <p:txBody>
          <a:bodyPr/>
          <a:lstStyle/>
          <a:p>
            <a:endParaRPr lang="es-ES"/>
          </a:p>
        </p:txBody>
      </p:sp>
      <p:sp>
        <p:nvSpPr>
          <p:cNvPr id="40990" name="Rectangle 29"/>
          <p:cNvSpPr>
            <a:spLocks noChangeArrowheads="1"/>
          </p:cNvSpPr>
          <p:nvPr/>
        </p:nvSpPr>
        <p:spPr bwMode="auto">
          <a:xfrm>
            <a:off x="2916238"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91" name="Line 30"/>
          <p:cNvSpPr>
            <a:spLocks noChangeShapeType="1"/>
          </p:cNvSpPr>
          <p:nvPr/>
        </p:nvSpPr>
        <p:spPr bwMode="auto">
          <a:xfrm>
            <a:off x="3205163" y="1771650"/>
            <a:ext cx="287337" cy="1588"/>
          </a:xfrm>
          <a:prstGeom prst="line">
            <a:avLst/>
          </a:prstGeom>
          <a:noFill/>
          <a:ln w="9360">
            <a:solidFill>
              <a:srgbClr val="000000"/>
            </a:solidFill>
            <a:miter lim="800000"/>
            <a:headEnd/>
            <a:tailEnd/>
          </a:ln>
        </p:spPr>
        <p:txBody>
          <a:bodyPr/>
          <a:lstStyle/>
          <a:p>
            <a:endParaRPr lang="es-ES"/>
          </a:p>
        </p:txBody>
      </p:sp>
      <p:sp>
        <p:nvSpPr>
          <p:cNvPr id="40992" name="Line 31"/>
          <p:cNvSpPr>
            <a:spLocks noChangeShapeType="1"/>
          </p:cNvSpPr>
          <p:nvPr/>
        </p:nvSpPr>
        <p:spPr bwMode="auto">
          <a:xfrm flipV="1">
            <a:off x="3060700" y="1911350"/>
            <a:ext cx="1588" cy="293688"/>
          </a:xfrm>
          <a:prstGeom prst="line">
            <a:avLst/>
          </a:prstGeom>
          <a:noFill/>
          <a:ln w="9360">
            <a:solidFill>
              <a:srgbClr val="000000"/>
            </a:solidFill>
            <a:miter lim="800000"/>
            <a:headEnd/>
            <a:tailEnd/>
          </a:ln>
        </p:spPr>
        <p:txBody>
          <a:bodyPr/>
          <a:lstStyle/>
          <a:p>
            <a:endParaRPr lang="es-ES"/>
          </a:p>
        </p:txBody>
      </p:sp>
      <p:sp>
        <p:nvSpPr>
          <p:cNvPr id="40993" name="Rectangle 32"/>
          <p:cNvSpPr>
            <a:spLocks noChangeArrowheads="1"/>
          </p:cNvSpPr>
          <p:nvPr/>
        </p:nvSpPr>
        <p:spPr bwMode="auto">
          <a:xfrm>
            <a:off x="2916238"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94" name="Line 33"/>
          <p:cNvSpPr>
            <a:spLocks noChangeShapeType="1"/>
          </p:cNvSpPr>
          <p:nvPr/>
        </p:nvSpPr>
        <p:spPr bwMode="auto">
          <a:xfrm>
            <a:off x="3205163" y="2347913"/>
            <a:ext cx="287337" cy="1587"/>
          </a:xfrm>
          <a:prstGeom prst="line">
            <a:avLst/>
          </a:prstGeom>
          <a:noFill/>
          <a:ln w="9360">
            <a:solidFill>
              <a:srgbClr val="000000"/>
            </a:solidFill>
            <a:miter lim="800000"/>
            <a:headEnd/>
            <a:tailEnd/>
          </a:ln>
        </p:spPr>
        <p:txBody>
          <a:bodyPr/>
          <a:lstStyle/>
          <a:p>
            <a:endParaRPr lang="es-ES"/>
          </a:p>
        </p:txBody>
      </p:sp>
      <p:sp>
        <p:nvSpPr>
          <p:cNvPr id="40995" name="Line 34"/>
          <p:cNvSpPr>
            <a:spLocks noChangeShapeType="1"/>
          </p:cNvSpPr>
          <p:nvPr/>
        </p:nvSpPr>
        <p:spPr bwMode="auto">
          <a:xfrm flipV="1">
            <a:off x="3060700" y="2487613"/>
            <a:ext cx="1588" cy="293687"/>
          </a:xfrm>
          <a:prstGeom prst="line">
            <a:avLst/>
          </a:prstGeom>
          <a:noFill/>
          <a:ln w="9360">
            <a:solidFill>
              <a:srgbClr val="000000"/>
            </a:solidFill>
            <a:miter lim="800000"/>
            <a:headEnd/>
            <a:tailEnd/>
          </a:ln>
        </p:spPr>
        <p:txBody>
          <a:bodyPr/>
          <a:lstStyle/>
          <a:p>
            <a:endParaRPr lang="es-ES"/>
          </a:p>
        </p:txBody>
      </p:sp>
      <p:sp>
        <p:nvSpPr>
          <p:cNvPr id="40996" name="Rectangle 35"/>
          <p:cNvSpPr>
            <a:spLocks noChangeArrowheads="1"/>
          </p:cNvSpPr>
          <p:nvPr/>
        </p:nvSpPr>
        <p:spPr bwMode="auto">
          <a:xfrm>
            <a:off x="2916238"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0997" name="Line 36"/>
          <p:cNvSpPr>
            <a:spLocks noChangeShapeType="1"/>
          </p:cNvSpPr>
          <p:nvPr/>
        </p:nvSpPr>
        <p:spPr bwMode="auto">
          <a:xfrm>
            <a:off x="3205163" y="2925763"/>
            <a:ext cx="287337" cy="1587"/>
          </a:xfrm>
          <a:prstGeom prst="line">
            <a:avLst/>
          </a:prstGeom>
          <a:noFill/>
          <a:ln w="9360">
            <a:solidFill>
              <a:srgbClr val="000000"/>
            </a:solidFill>
            <a:miter lim="800000"/>
            <a:headEnd/>
            <a:tailEnd/>
          </a:ln>
        </p:spPr>
        <p:txBody>
          <a:bodyPr/>
          <a:lstStyle/>
          <a:p>
            <a:endParaRPr lang="es-ES"/>
          </a:p>
        </p:txBody>
      </p:sp>
      <p:sp>
        <p:nvSpPr>
          <p:cNvPr id="40998" name="Line 37"/>
          <p:cNvSpPr>
            <a:spLocks noChangeShapeType="1"/>
          </p:cNvSpPr>
          <p:nvPr/>
        </p:nvSpPr>
        <p:spPr bwMode="auto">
          <a:xfrm flipV="1">
            <a:off x="3060700" y="3065463"/>
            <a:ext cx="1588" cy="293687"/>
          </a:xfrm>
          <a:prstGeom prst="line">
            <a:avLst/>
          </a:prstGeom>
          <a:noFill/>
          <a:ln w="9360">
            <a:solidFill>
              <a:srgbClr val="000000"/>
            </a:solidFill>
            <a:miter lim="800000"/>
            <a:headEnd/>
            <a:tailEnd/>
          </a:ln>
        </p:spPr>
        <p:txBody>
          <a:bodyPr/>
          <a:lstStyle/>
          <a:p>
            <a:endParaRPr lang="es-ES"/>
          </a:p>
        </p:txBody>
      </p:sp>
      <p:sp>
        <p:nvSpPr>
          <p:cNvPr id="40999" name="Rectangle 38"/>
          <p:cNvSpPr>
            <a:spLocks noChangeArrowheads="1"/>
          </p:cNvSpPr>
          <p:nvPr/>
        </p:nvSpPr>
        <p:spPr bwMode="auto">
          <a:xfrm>
            <a:off x="2916238" y="3355975"/>
            <a:ext cx="288925" cy="288925"/>
          </a:xfrm>
          <a:prstGeom prst="rect">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a:t>
            </a:r>
          </a:p>
        </p:txBody>
      </p:sp>
      <p:sp>
        <p:nvSpPr>
          <p:cNvPr id="41000" name="Line 39"/>
          <p:cNvSpPr>
            <a:spLocks noChangeShapeType="1"/>
          </p:cNvSpPr>
          <p:nvPr/>
        </p:nvSpPr>
        <p:spPr bwMode="auto">
          <a:xfrm>
            <a:off x="3205163" y="3500438"/>
            <a:ext cx="287337" cy="1587"/>
          </a:xfrm>
          <a:prstGeom prst="line">
            <a:avLst/>
          </a:prstGeom>
          <a:noFill/>
          <a:ln w="9360">
            <a:solidFill>
              <a:srgbClr val="000000"/>
            </a:solidFill>
            <a:miter lim="800000"/>
            <a:headEnd/>
            <a:tailEnd/>
          </a:ln>
        </p:spPr>
        <p:txBody>
          <a:bodyPr/>
          <a:lstStyle/>
          <a:p>
            <a:endParaRPr lang="es-ES"/>
          </a:p>
        </p:txBody>
      </p:sp>
      <p:sp>
        <p:nvSpPr>
          <p:cNvPr id="41001" name="Line 40"/>
          <p:cNvSpPr>
            <a:spLocks noChangeShapeType="1"/>
          </p:cNvSpPr>
          <p:nvPr/>
        </p:nvSpPr>
        <p:spPr bwMode="auto">
          <a:xfrm flipV="1">
            <a:off x="3060700" y="3640138"/>
            <a:ext cx="1588" cy="293687"/>
          </a:xfrm>
          <a:prstGeom prst="line">
            <a:avLst/>
          </a:prstGeom>
          <a:noFill/>
          <a:ln w="9360">
            <a:solidFill>
              <a:srgbClr val="000000"/>
            </a:solidFill>
            <a:miter lim="800000"/>
            <a:headEnd/>
            <a:tailEnd/>
          </a:ln>
        </p:spPr>
        <p:txBody>
          <a:bodyPr/>
          <a:lstStyle/>
          <a:p>
            <a:endParaRPr lang="es-ES"/>
          </a:p>
        </p:txBody>
      </p:sp>
      <p:sp>
        <p:nvSpPr>
          <p:cNvPr id="41002" name="Rectangle 41"/>
          <p:cNvSpPr>
            <a:spLocks noChangeArrowheads="1"/>
          </p:cNvSpPr>
          <p:nvPr/>
        </p:nvSpPr>
        <p:spPr bwMode="auto">
          <a:xfrm>
            <a:off x="2916238" y="3932238"/>
            <a:ext cx="288925" cy="288925"/>
          </a:xfrm>
          <a:prstGeom prst="rect">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B</a:t>
            </a:r>
          </a:p>
        </p:txBody>
      </p:sp>
      <p:sp>
        <p:nvSpPr>
          <p:cNvPr id="41003" name="Line 42"/>
          <p:cNvSpPr>
            <a:spLocks noChangeShapeType="1"/>
          </p:cNvSpPr>
          <p:nvPr/>
        </p:nvSpPr>
        <p:spPr bwMode="auto">
          <a:xfrm>
            <a:off x="3205163" y="4076700"/>
            <a:ext cx="287337" cy="1588"/>
          </a:xfrm>
          <a:prstGeom prst="line">
            <a:avLst/>
          </a:prstGeom>
          <a:noFill/>
          <a:ln w="9360">
            <a:solidFill>
              <a:srgbClr val="000000"/>
            </a:solidFill>
            <a:miter lim="800000"/>
            <a:headEnd/>
            <a:tailEnd/>
          </a:ln>
        </p:spPr>
        <p:txBody>
          <a:bodyPr/>
          <a:lstStyle/>
          <a:p>
            <a:endParaRPr lang="es-ES"/>
          </a:p>
        </p:txBody>
      </p:sp>
      <p:sp>
        <p:nvSpPr>
          <p:cNvPr id="41004" name="Line 43"/>
          <p:cNvSpPr>
            <a:spLocks noChangeShapeType="1"/>
          </p:cNvSpPr>
          <p:nvPr/>
        </p:nvSpPr>
        <p:spPr bwMode="auto">
          <a:xfrm flipV="1">
            <a:off x="3060700" y="4216400"/>
            <a:ext cx="1588" cy="293688"/>
          </a:xfrm>
          <a:prstGeom prst="line">
            <a:avLst/>
          </a:prstGeom>
          <a:noFill/>
          <a:ln w="9360">
            <a:solidFill>
              <a:srgbClr val="000000"/>
            </a:solidFill>
            <a:miter lim="800000"/>
            <a:headEnd/>
            <a:tailEnd/>
          </a:ln>
        </p:spPr>
        <p:txBody>
          <a:bodyPr/>
          <a:lstStyle/>
          <a:p>
            <a:endParaRPr lang="es-ES"/>
          </a:p>
        </p:txBody>
      </p:sp>
      <p:sp>
        <p:nvSpPr>
          <p:cNvPr id="41005" name="Rectangle 44"/>
          <p:cNvSpPr>
            <a:spLocks noChangeArrowheads="1"/>
          </p:cNvSpPr>
          <p:nvPr/>
        </p:nvSpPr>
        <p:spPr bwMode="auto">
          <a:xfrm>
            <a:off x="2916238" y="45085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06" name="Line 45"/>
          <p:cNvSpPr>
            <a:spLocks noChangeShapeType="1"/>
          </p:cNvSpPr>
          <p:nvPr/>
        </p:nvSpPr>
        <p:spPr bwMode="auto">
          <a:xfrm>
            <a:off x="3205163" y="4652963"/>
            <a:ext cx="287337" cy="1587"/>
          </a:xfrm>
          <a:prstGeom prst="line">
            <a:avLst/>
          </a:prstGeom>
          <a:noFill/>
          <a:ln w="9360">
            <a:solidFill>
              <a:srgbClr val="000000"/>
            </a:solidFill>
            <a:miter lim="800000"/>
            <a:headEnd/>
            <a:tailEnd/>
          </a:ln>
        </p:spPr>
        <p:txBody>
          <a:bodyPr/>
          <a:lstStyle/>
          <a:p>
            <a:endParaRPr lang="es-ES"/>
          </a:p>
        </p:txBody>
      </p:sp>
      <p:sp>
        <p:nvSpPr>
          <p:cNvPr id="41007" name="Line 46"/>
          <p:cNvSpPr>
            <a:spLocks noChangeShapeType="1"/>
          </p:cNvSpPr>
          <p:nvPr/>
        </p:nvSpPr>
        <p:spPr bwMode="auto">
          <a:xfrm flipV="1">
            <a:off x="3060700" y="4792663"/>
            <a:ext cx="1588" cy="293687"/>
          </a:xfrm>
          <a:prstGeom prst="line">
            <a:avLst/>
          </a:prstGeom>
          <a:noFill/>
          <a:ln w="9360">
            <a:solidFill>
              <a:srgbClr val="000000"/>
            </a:solidFill>
            <a:miter lim="800000"/>
            <a:headEnd/>
            <a:tailEnd/>
          </a:ln>
        </p:spPr>
        <p:txBody>
          <a:bodyPr/>
          <a:lstStyle/>
          <a:p>
            <a:endParaRPr lang="es-ES"/>
          </a:p>
        </p:txBody>
      </p:sp>
      <p:sp>
        <p:nvSpPr>
          <p:cNvPr id="41008" name="Rectangle 47"/>
          <p:cNvSpPr>
            <a:spLocks noChangeArrowheads="1"/>
          </p:cNvSpPr>
          <p:nvPr/>
        </p:nvSpPr>
        <p:spPr bwMode="auto">
          <a:xfrm>
            <a:off x="2916238" y="50863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09" name="Line 48"/>
          <p:cNvSpPr>
            <a:spLocks noChangeShapeType="1"/>
          </p:cNvSpPr>
          <p:nvPr/>
        </p:nvSpPr>
        <p:spPr bwMode="auto">
          <a:xfrm>
            <a:off x="3205163" y="5230813"/>
            <a:ext cx="287337" cy="1587"/>
          </a:xfrm>
          <a:prstGeom prst="line">
            <a:avLst/>
          </a:prstGeom>
          <a:noFill/>
          <a:ln w="9360">
            <a:solidFill>
              <a:srgbClr val="000000"/>
            </a:solidFill>
            <a:miter lim="800000"/>
            <a:headEnd/>
            <a:tailEnd/>
          </a:ln>
        </p:spPr>
        <p:txBody>
          <a:bodyPr/>
          <a:lstStyle/>
          <a:p>
            <a:endParaRPr lang="es-ES"/>
          </a:p>
        </p:txBody>
      </p:sp>
      <p:sp>
        <p:nvSpPr>
          <p:cNvPr id="41010" name="Line 49"/>
          <p:cNvSpPr>
            <a:spLocks noChangeShapeType="1"/>
          </p:cNvSpPr>
          <p:nvPr/>
        </p:nvSpPr>
        <p:spPr bwMode="auto">
          <a:xfrm flipV="1">
            <a:off x="3060700" y="5370513"/>
            <a:ext cx="1588" cy="293687"/>
          </a:xfrm>
          <a:prstGeom prst="line">
            <a:avLst/>
          </a:prstGeom>
          <a:noFill/>
          <a:ln w="9360">
            <a:solidFill>
              <a:srgbClr val="000000"/>
            </a:solidFill>
            <a:miter lim="800000"/>
            <a:headEnd/>
            <a:tailEnd/>
          </a:ln>
        </p:spPr>
        <p:txBody>
          <a:bodyPr/>
          <a:lstStyle/>
          <a:p>
            <a:endParaRPr lang="es-ES"/>
          </a:p>
        </p:txBody>
      </p:sp>
      <p:sp>
        <p:nvSpPr>
          <p:cNvPr id="41011" name="Rectangle 50"/>
          <p:cNvSpPr>
            <a:spLocks noChangeArrowheads="1"/>
          </p:cNvSpPr>
          <p:nvPr/>
        </p:nvSpPr>
        <p:spPr bwMode="auto">
          <a:xfrm>
            <a:off x="2916238" y="56610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12" name="Line 51"/>
          <p:cNvSpPr>
            <a:spLocks noChangeShapeType="1"/>
          </p:cNvSpPr>
          <p:nvPr/>
        </p:nvSpPr>
        <p:spPr bwMode="auto">
          <a:xfrm>
            <a:off x="3205163" y="5805488"/>
            <a:ext cx="287337" cy="1587"/>
          </a:xfrm>
          <a:prstGeom prst="line">
            <a:avLst/>
          </a:prstGeom>
          <a:noFill/>
          <a:ln w="9360">
            <a:solidFill>
              <a:srgbClr val="000000"/>
            </a:solidFill>
            <a:miter lim="800000"/>
            <a:headEnd/>
            <a:tailEnd/>
          </a:ln>
        </p:spPr>
        <p:txBody>
          <a:bodyPr/>
          <a:lstStyle/>
          <a:p>
            <a:endParaRPr lang="es-ES"/>
          </a:p>
        </p:txBody>
      </p:sp>
      <p:sp>
        <p:nvSpPr>
          <p:cNvPr id="41013" name="Rectangle 52"/>
          <p:cNvSpPr>
            <a:spLocks noChangeArrowheads="1"/>
          </p:cNvSpPr>
          <p:nvPr/>
        </p:nvSpPr>
        <p:spPr bwMode="auto">
          <a:xfrm>
            <a:off x="3492500"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14" name="Line 53"/>
          <p:cNvSpPr>
            <a:spLocks noChangeShapeType="1"/>
          </p:cNvSpPr>
          <p:nvPr/>
        </p:nvSpPr>
        <p:spPr bwMode="auto">
          <a:xfrm>
            <a:off x="3781425" y="1771650"/>
            <a:ext cx="287338" cy="1588"/>
          </a:xfrm>
          <a:prstGeom prst="line">
            <a:avLst/>
          </a:prstGeom>
          <a:noFill/>
          <a:ln w="9360">
            <a:solidFill>
              <a:srgbClr val="000000"/>
            </a:solidFill>
            <a:miter lim="800000"/>
            <a:headEnd/>
            <a:tailEnd/>
          </a:ln>
        </p:spPr>
        <p:txBody>
          <a:bodyPr/>
          <a:lstStyle/>
          <a:p>
            <a:endParaRPr lang="es-ES"/>
          </a:p>
        </p:txBody>
      </p:sp>
      <p:sp>
        <p:nvSpPr>
          <p:cNvPr id="41015" name="Line 54"/>
          <p:cNvSpPr>
            <a:spLocks noChangeShapeType="1"/>
          </p:cNvSpPr>
          <p:nvPr/>
        </p:nvSpPr>
        <p:spPr bwMode="auto">
          <a:xfrm flipV="1">
            <a:off x="3636963" y="1911350"/>
            <a:ext cx="1587" cy="293688"/>
          </a:xfrm>
          <a:prstGeom prst="line">
            <a:avLst/>
          </a:prstGeom>
          <a:noFill/>
          <a:ln w="9360">
            <a:solidFill>
              <a:srgbClr val="000000"/>
            </a:solidFill>
            <a:miter lim="800000"/>
            <a:headEnd/>
            <a:tailEnd/>
          </a:ln>
        </p:spPr>
        <p:txBody>
          <a:bodyPr/>
          <a:lstStyle/>
          <a:p>
            <a:endParaRPr lang="es-ES"/>
          </a:p>
        </p:txBody>
      </p:sp>
      <p:sp>
        <p:nvSpPr>
          <p:cNvPr id="41016" name="Rectangle 55"/>
          <p:cNvSpPr>
            <a:spLocks noChangeArrowheads="1"/>
          </p:cNvSpPr>
          <p:nvPr/>
        </p:nvSpPr>
        <p:spPr bwMode="auto">
          <a:xfrm>
            <a:off x="3492500"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17" name="Line 56"/>
          <p:cNvSpPr>
            <a:spLocks noChangeShapeType="1"/>
          </p:cNvSpPr>
          <p:nvPr/>
        </p:nvSpPr>
        <p:spPr bwMode="auto">
          <a:xfrm>
            <a:off x="3781425" y="2347913"/>
            <a:ext cx="287338" cy="1587"/>
          </a:xfrm>
          <a:prstGeom prst="line">
            <a:avLst/>
          </a:prstGeom>
          <a:noFill/>
          <a:ln w="9360">
            <a:solidFill>
              <a:srgbClr val="000000"/>
            </a:solidFill>
            <a:miter lim="800000"/>
            <a:headEnd/>
            <a:tailEnd/>
          </a:ln>
        </p:spPr>
        <p:txBody>
          <a:bodyPr/>
          <a:lstStyle/>
          <a:p>
            <a:endParaRPr lang="es-ES"/>
          </a:p>
        </p:txBody>
      </p:sp>
      <p:sp>
        <p:nvSpPr>
          <p:cNvPr id="41018" name="Line 57"/>
          <p:cNvSpPr>
            <a:spLocks noChangeShapeType="1"/>
          </p:cNvSpPr>
          <p:nvPr/>
        </p:nvSpPr>
        <p:spPr bwMode="auto">
          <a:xfrm flipV="1">
            <a:off x="3636963" y="2487613"/>
            <a:ext cx="1587" cy="293687"/>
          </a:xfrm>
          <a:prstGeom prst="line">
            <a:avLst/>
          </a:prstGeom>
          <a:noFill/>
          <a:ln w="9360">
            <a:solidFill>
              <a:srgbClr val="000000"/>
            </a:solidFill>
            <a:miter lim="800000"/>
            <a:headEnd/>
            <a:tailEnd/>
          </a:ln>
        </p:spPr>
        <p:txBody>
          <a:bodyPr/>
          <a:lstStyle/>
          <a:p>
            <a:endParaRPr lang="es-ES"/>
          </a:p>
        </p:txBody>
      </p:sp>
      <p:sp>
        <p:nvSpPr>
          <p:cNvPr id="41019" name="Rectangle 58"/>
          <p:cNvSpPr>
            <a:spLocks noChangeArrowheads="1"/>
          </p:cNvSpPr>
          <p:nvPr/>
        </p:nvSpPr>
        <p:spPr bwMode="auto">
          <a:xfrm>
            <a:off x="3492500" y="2781300"/>
            <a:ext cx="288925" cy="288925"/>
          </a:xfrm>
          <a:prstGeom prst="rect">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B</a:t>
            </a:r>
          </a:p>
        </p:txBody>
      </p:sp>
      <p:sp>
        <p:nvSpPr>
          <p:cNvPr id="41020" name="Line 59"/>
          <p:cNvSpPr>
            <a:spLocks noChangeShapeType="1"/>
          </p:cNvSpPr>
          <p:nvPr/>
        </p:nvSpPr>
        <p:spPr bwMode="auto">
          <a:xfrm>
            <a:off x="3781425" y="2925763"/>
            <a:ext cx="287338" cy="1587"/>
          </a:xfrm>
          <a:prstGeom prst="line">
            <a:avLst/>
          </a:prstGeom>
          <a:noFill/>
          <a:ln w="9360">
            <a:solidFill>
              <a:srgbClr val="000000"/>
            </a:solidFill>
            <a:miter lim="800000"/>
            <a:headEnd/>
            <a:tailEnd/>
          </a:ln>
        </p:spPr>
        <p:txBody>
          <a:bodyPr/>
          <a:lstStyle/>
          <a:p>
            <a:endParaRPr lang="es-ES"/>
          </a:p>
        </p:txBody>
      </p:sp>
      <p:sp>
        <p:nvSpPr>
          <p:cNvPr id="41021" name="Line 60"/>
          <p:cNvSpPr>
            <a:spLocks noChangeShapeType="1"/>
          </p:cNvSpPr>
          <p:nvPr/>
        </p:nvSpPr>
        <p:spPr bwMode="auto">
          <a:xfrm flipV="1">
            <a:off x="3636963" y="3065463"/>
            <a:ext cx="1587" cy="293687"/>
          </a:xfrm>
          <a:prstGeom prst="line">
            <a:avLst/>
          </a:prstGeom>
          <a:noFill/>
          <a:ln w="9360">
            <a:solidFill>
              <a:srgbClr val="000000"/>
            </a:solidFill>
            <a:miter lim="800000"/>
            <a:headEnd/>
            <a:tailEnd/>
          </a:ln>
        </p:spPr>
        <p:txBody>
          <a:bodyPr/>
          <a:lstStyle/>
          <a:p>
            <a:endParaRPr lang="es-ES"/>
          </a:p>
        </p:txBody>
      </p:sp>
      <p:sp>
        <p:nvSpPr>
          <p:cNvPr id="41022" name="Rectangle 61"/>
          <p:cNvSpPr>
            <a:spLocks noChangeArrowheads="1"/>
          </p:cNvSpPr>
          <p:nvPr/>
        </p:nvSpPr>
        <p:spPr bwMode="auto">
          <a:xfrm>
            <a:off x="3492500"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23" name="Line 62"/>
          <p:cNvSpPr>
            <a:spLocks noChangeShapeType="1"/>
          </p:cNvSpPr>
          <p:nvPr/>
        </p:nvSpPr>
        <p:spPr bwMode="auto">
          <a:xfrm>
            <a:off x="3781425" y="3500438"/>
            <a:ext cx="287338" cy="1587"/>
          </a:xfrm>
          <a:prstGeom prst="line">
            <a:avLst/>
          </a:prstGeom>
          <a:noFill/>
          <a:ln w="9360">
            <a:solidFill>
              <a:srgbClr val="000000"/>
            </a:solidFill>
            <a:miter lim="800000"/>
            <a:headEnd/>
            <a:tailEnd/>
          </a:ln>
        </p:spPr>
        <p:txBody>
          <a:bodyPr/>
          <a:lstStyle/>
          <a:p>
            <a:endParaRPr lang="es-ES"/>
          </a:p>
        </p:txBody>
      </p:sp>
      <p:sp>
        <p:nvSpPr>
          <p:cNvPr id="41024" name="Line 63"/>
          <p:cNvSpPr>
            <a:spLocks noChangeShapeType="1"/>
          </p:cNvSpPr>
          <p:nvPr/>
        </p:nvSpPr>
        <p:spPr bwMode="auto">
          <a:xfrm flipV="1">
            <a:off x="3636963" y="3640138"/>
            <a:ext cx="1587" cy="293687"/>
          </a:xfrm>
          <a:prstGeom prst="line">
            <a:avLst/>
          </a:prstGeom>
          <a:noFill/>
          <a:ln w="9360">
            <a:solidFill>
              <a:srgbClr val="000000"/>
            </a:solidFill>
            <a:miter lim="800000"/>
            <a:headEnd/>
            <a:tailEnd/>
          </a:ln>
        </p:spPr>
        <p:txBody>
          <a:bodyPr/>
          <a:lstStyle/>
          <a:p>
            <a:endParaRPr lang="es-ES"/>
          </a:p>
        </p:txBody>
      </p:sp>
      <p:sp>
        <p:nvSpPr>
          <p:cNvPr id="41025" name="Rectangle 64"/>
          <p:cNvSpPr>
            <a:spLocks noChangeArrowheads="1"/>
          </p:cNvSpPr>
          <p:nvPr/>
        </p:nvSpPr>
        <p:spPr bwMode="auto">
          <a:xfrm>
            <a:off x="3492500"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26" name="Line 65"/>
          <p:cNvSpPr>
            <a:spLocks noChangeShapeType="1"/>
          </p:cNvSpPr>
          <p:nvPr/>
        </p:nvSpPr>
        <p:spPr bwMode="auto">
          <a:xfrm>
            <a:off x="3781425" y="4076700"/>
            <a:ext cx="287338" cy="1588"/>
          </a:xfrm>
          <a:prstGeom prst="line">
            <a:avLst/>
          </a:prstGeom>
          <a:noFill/>
          <a:ln w="9360">
            <a:solidFill>
              <a:srgbClr val="000000"/>
            </a:solidFill>
            <a:miter lim="800000"/>
            <a:headEnd/>
            <a:tailEnd/>
          </a:ln>
        </p:spPr>
        <p:txBody>
          <a:bodyPr/>
          <a:lstStyle/>
          <a:p>
            <a:endParaRPr lang="es-ES"/>
          </a:p>
        </p:txBody>
      </p:sp>
      <p:sp>
        <p:nvSpPr>
          <p:cNvPr id="41027" name="Line 66"/>
          <p:cNvSpPr>
            <a:spLocks noChangeShapeType="1"/>
          </p:cNvSpPr>
          <p:nvPr/>
        </p:nvSpPr>
        <p:spPr bwMode="auto">
          <a:xfrm flipV="1">
            <a:off x="3636963" y="4216400"/>
            <a:ext cx="1587" cy="293688"/>
          </a:xfrm>
          <a:prstGeom prst="line">
            <a:avLst/>
          </a:prstGeom>
          <a:noFill/>
          <a:ln w="9360">
            <a:solidFill>
              <a:srgbClr val="000000"/>
            </a:solidFill>
            <a:miter lim="800000"/>
            <a:headEnd/>
            <a:tailEnd/>
          </a:ln>
        </p:spPr>
        <p:txBody>
          <a:bodyPr/>
          <a:lstStyle/>
          <a:p>
            <a:endParaRPr lang="es-ES"/>
          </a:p>
        </p:txBody>
      </p:sp>
      <p:sp>
        <p:nvSpPr>
          <p:cNvPr id="41028" name="Rectangle 67"/>
          <p:cNvSpPr>
            <a:spLocks noChangeArrowheads="1"/>
          </p:cNvSpPr>
          <p:nvPr/>
        </p:nvSpPr>
        <p:spPr bwMode="auto">
          <a:xfrm>
            <a:off x="3492500" y="45085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29" name="Line 68"/>
          <p:cNvSpPr>
            <a:spLocks noChangeShapeType="1"/>
          </p:cNvSpPr>
          <p:nvPr/>
        </p:nvSpPr>
        <p:spPr bwMode="auto">
          <a:xfrm>
            <a:off x="3781425" y="4652963"/>
            <a:ext cx="287338" cy="1587"/>
          </a:xfrm>
          <a:prstGeom prst="line">
            <a:avLst/>
          </a:prstGeom>
          <a:noFill/>
          <a:ln w="9360">
            <a:solidFill>
              <a:srgbClr val="000000"/>
            </a:solidFill>
            <a:miter lim="800000"/>
            <a:headEnd/>
            <a:tailEnd/>
          </a:ln>
        </p:spPr>
        <p:txBody>
          <a:bodyPr/>
          <a:lstStyle/>
          <a:p>
            <a:endParaRPr lang="es-ES"/>
          </a:p>
        </p:txBody>
      </p:sp>
      <p:sp>
        <p:nvSpPr>
          <p:cNvPr id="41030" name="Line 69"/>
          <p:cNvSpPr>
            <a:spLocks noChangeShapeType="1"/>
          </p:cNvSpPr>
          <p:nvPr/>
        </p:nvSpPr>
        <p:spPr bwMode="auto">
          <a:xfrm flipV="1">
            <a:off x="3636963" y="4792663"/>
            <a:ext cx="1587" cy="293687"/>
          </a:xfrm>
          <a:prstGeom prst="line">
            <a:avLst/>
          </a:prstGeom>
          <a:noFill/>
          <a:ln w="9360">
            <a:solidFill>
              <a:srgbClr val="000000"/>
            </a:solidFill>
            <a:miter lim="800000"/>
            <a:headEnd/>
            <a:tailEnd/>
          </a:ln>
        </p:spPr>
        <p:txBody>
          <a:bodyPr/>
          <a:lstStyle/>
          <a:p>
            <a:endParaRPr lang="es-ES"/>
          </a:p>
        </p:txBody>
      </p:sp>
      <p:sp>
        <p:nvSpPr>
          <p:cNvPr id="41031" name="Rectangle 70"/>
          <p:cNvSpPr>
            <a:spLocks noChangeArrowheads="1"/>
          </p:cNvSpPr>
          <p:nvPr/>
        </p:nvSpPr>
        <p:spPr bwMode="auto">
          <a:xfrm>
            <a:off x="3492500" y="50863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32" name="Line 71"/>
          <p:cNvSpPr>
            <a:spLocks noChangeShapeType="1"/>
          </p:cNvSpPr>
          <p:nvPr/>
        </p:nvSpPr>
        <p:spPr bwMode="auto">
          <a:xfrm>
            <a:off x="3781425" y="5230813"/>
            <a:ext cx="287338" cy="1587"/>
          </a:xfrm>
          <a:prstGeom prst="line">
            <a:avLst/>
          </a:prstGeom>
          <a:noFill/>
          <a:ln w="9360">
            <a:solidFill>
              <a:srgbClr val="000000"/>
            </a:solidFill>
            <a:miter lim="800000"/>
            <a:headEnd/>
            <a:tailEnd/>
          </a:ln>
        </p:spPr>
        <p:txBody>
          <a:bodyPr/>
          <a:lstStyle/>
          <a:p>
            <a:endParaRPr lang="es-ES"/>
          </a:p>
        </p:txBody>
      </p:sp>
      <p:sp>
        <p:nvSpPr>
          <p:cNvPr id="41033" name="Line 72"/>
          <p:cNvSpPr>
            <a:spLocks noChangeShapeType="1"/>
          </p:cNvSpPr>
          <p:nvPr/>
        </p:nvSpPr>
        <p:spPr bwMode="auto">
          <a:xfrm flipV="1">
            <a:off x="3636963" y="5370513"/>
            <a:ext cx="1587" cy="293687"/>
          </a:xfrm>
          <a:prstGeom prst="line">
            <a:avLst/>
          </a:prstGeom>
          <a:noFill/>
          <a:ln w="9360">
            <a:solidFill>
              <a:srgbClr val="000000"/>
            </a:solidFill>
            <a:miter lim="800000"/>
            <a:headEnd/>
            <a:tailEnd/>
          </a:ln>
        </p:spPr>
        <p:txBody>
          <a:bodyPr/>
          <a:lstStyle/>
          <a:p>
            <a:endParaRPr lang="es-ES"/>
          </a:p>
        </p:txBody>
      </p:sp>
      <p:sp>
        <p:nvSpPr>
          <p:cNvPr id="41034" name="Rectangle 73"/>
          <p:cNvSpPr>
            <a:spLocks noChangeArrowheads="1"/>
          </p:cNvSpPr>
          <p:nvPr/>
        </p:nvSpPr>
        <p:spPr bwMode="auto">
          <a:xfrm>
            <a:off x="3492500" y="56610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35" name="Line 74"/>
          <p:cNvSpPr>
            <a:spLocks noChangeShapeType="1"/>
          </p:cNvSpPr>
          <p:nvPr/>
        </p:nvSpPr>
        <p:spPr bwMode="auto">
          <a:xfrm>
            <a:off x="3781425" y="5805488"/>
            <a:ext cx="287338" cy="1587"/>
          </a:xfrm>
          <a:prstGeom prst="line">
            <a:avLst/>
          </a:prstGeom>
          <a:noFill/>
          <a:ln w="9360">
            <a:solidFill>
              <a:srgbClr val="000000"/>
            </a:solidFill>
            <a:miter lim="800000"/>
            <a:headEnd/>
            <a:tailEnd/>
          </a:ln>
        </p:spPr>
        <p:txBody>
          <a:bodyPr/>
          <a:lstStyle/>
          <a:p>
            <a:endParaRPr lang="es-ES"/>
          </a:p>
        </p:txBody>
      </p:sp>
      <p:sp>
        <p:nvSpPr>
          <p:cNvPr id="41036" name="Rectangle 75"/>
          <p:cNvSpPr>
            <a:spLocks noChangeArrowheads="1"/>
          </p:cNvSpPr>
          <p:nvPr/>
        </p:nvSpPr>
        <p:spPr bwMode="auto">
          <a:xfrm>
            <a:off x="4068763"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37" name="Line 76"/>
          <p:cNvSpPr>
            <a:spLocks noChangeShapeType="1"/>
          </p:cNvSpPr>
          <p:nvPr/>
        </p:nvSpPr>
        <p:spPr bwMode="auto">
          <a:xfrm>
            <a:off x="4357688" y="1771650"/>
            <a:ext cx="287337" cy="1588"/>
          </a:xfrm>
          <a:prstGeom prst="line">
            <a:avLst/>
          </a:prstGeom>
          <a:noFill/>
          <a:ln w="9360">
            <a:solidFill>
              <a:srgbClr val="000000"/>
            </a:solidFill>
            <a:miter lim="800000"/>
            <a:headEnd/>
            <a:tailEnd/>
          </a:ln>
        </p:spPr>
        <p:txBody>
          <a:bodyPr/>
          <a:lstStyle/>
          <a:p>
            <a:endParaRPr lang="es-ES"/>
          </a:p>
        </p:txBody>
      </p:sp>
      <p:sp>
        <p:nvSpPr>
          <p:cNvPr id="41038" name="Line 77"/>
          <p:cNvSpPr>
            <a:spLocks noChangeShapeType="1"/>
          </p:cNvSpPr>
          <p:nvPr/>
        </p:nvSpPr>
        <p:spPr bwMode="auto">
          <a:xfrm flipV="1">
            <a:off x="4213225" y="1911350"/>
            <a:ext cx="1588" cy="293688"/>
          </a:xfrm>
          <a:prstGeom prst="line">
            <a:avLst/>
          </a:prstGeom>
          <a:noFill/>
          <a:ln w="9360">
            <a:solidFill>
              <a:srgbClr val="000000"/>
            </a:solidFill>
            <a:miter lim="800000"/>
            <a:headEnd/>
            <a:tailEnd/>
          </a:ln>
        </p:spPr>
        <p:txBody>
          <a:bodyPr/>
          <a:lstStyle/>
          <a:p>
            <a:endParaRPr lang="es-ES"/>
          </a:p>
        </p:txBody>
      </p:sp>
      <p:sp>
        <p:nvSpPr>
          <p:cNvPr id="41039" name="Rectangle 78"/>
          <p:cNvSpPr>
            <a:spLocks noChangeArrowheads="1"/>
          </p:cNvSpPr>
          <p:nvPr/>
        </p:nvSpPr>
        <p:spPr bwMode="auto">
          <a:xfrm>
            <a:off x="4068763"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40" name="Line 79"/>
          <p:cNvSpPr>
            <a:spLocks noChangeShapeType="1"/>
          </p:cNvSpPr>
          <p:nvPr/>
        </p:nvSpPr>
        <p:spPr bwMode="auto">
          <a:xfrm>
            <a:off x="4357688" y="2347913"/>
            <a:ext cx="287337" cy="1587"/>
          </a:xfrm>
          <a:prstGeom prst="line">
            <a:avLst/>
          </a:prstGeom>
          <a:noFill/>
          <a:ln w="9360">
            <a:solidFill>
              <a:srgbClr val="000000"/>
            </a:solidFill>
            <a:miter lim="800000"/>
            <a:headEnd/>
            <a:tailEnd/>
          </a:ln>
        </p:spPr>
        <p:txBody>
          <a:bodyPr/>
          <a:lstStyle/>
          <a:p>
            <a:endParaRPr lang="es-ES"/>
          </a:p>
        </p:txBody>
      </p:sp>
      <p:sp>
        <p:nvSpPr>
          <p:cNvPr id="41041" name="Line 80"/>
          <p:cNvSpPr>
            <a:spLocks noChangeShapeType="1"/>
          </p:cNvSpPr>
          <p:nvPr/>
        </p:nvSpPr>
        <p:spPr bwMode="auto">
          <a:xfrm flipV="1">
            <a:off x="4213225" y="2487613"/>
            <a:ext cx="1588" cy="293687"/>
          </a:xfrm>
          <a:prstGeom prst="line">
            <a:avLst/>
          </a:prstGeom>
          <a:noFill/>
          <a:ln w="9360">
            <a:solidFill>
              <a:srgbClr val="000000"/>
            </a:solidFill>
            <a:miter lim="800000"/>
            <a:headEnd/>
            <a:tailEnd/>
          </a:ln>
        </p:spPr>
        <p:txBody>
          <a:bodyPr/>
          <a:lstStyle/>
          <a:p>
            <a:endParaRPr lang="es-ES"/>
          </a:p>
        </p:txBody>
      </p:sp>
      <p:sp>
        <p:nvSpPr>
          <p:cNvPr id="41042" name="Rectangle 81"/>
          <p:cNvSpPr>
            <a:spLocks noChangeArrowheads="1"/>
          </p:cNvSpPr>
          <p:nvPr/>
        </p:nvSpPr>
        <p:spPr bwMode="auto">
          <a:xfrm>
            <a:off x="4068763"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43" name="Line 82"/>
          <p:cNvSpPr>
            <a:spLocks noChangeShapeType="1"/>
          </p:cNvSpPr>
          <p:nvPr/>
        </p:nvSpPr>
        <p:spPr bwMode="auto">
          <a:xfrm>
            <a:off x="4357688" y="2925763"/>
            <a:ext cx="287337" cy="1587"/>
          </a:xfrm>
          <a:prstGeom prst="line">
            <a:avLst/>
          </a:prstGeom>
          <a:noFill/>
          <a:ln w="9360">
            <a:solidFill>
              <a:srgbClr val="000000"/>
            </a:solidFill>
            <a:miter lim="800000"/>
            <a:headEnd/>
            <a:tailEnd/>
          </a:ln>
        </p:spPr>
        <p:txBody>
          <a:bodyPr/>
          <a:lstStyle/>
          <a:p>
            <a:endParaRPr lang="es-ES"/>
          </a:p>
        </p:txBody>
      </p:sp>
      <p:sp>
        <p:nvSpPr>
          <p:cNvPr id="41044" name="Line 83"/>
          <p:cNvSpPr>
            <a:spLocks noChangeShapeType="1"/>
          </p:cNvSpPr>
          <p:nvPr/>
        </p:nvSpPr>
        <p:spPr bwMode="auto">
          <a:xfrm flipV="1">
            <a:off x="4213225" y="3065463"/>
            <a:ext cx="1588" cy="293687"/>
          </a:xfrm>
          <a:prstGeom prst="line">
            <a:avLst/>
          </a:prstGeom>
          <a:noFill/>
          <a:ln w="9360">
            <a:solidFill>
              <a:srgbClr val="000000"/>
            </a:solidFill>
            <a:miter lim="800000"/>
            <a:headEnd/>
            <a:tailEnd/>
          </a:ln>
        </p:spPr>
        <p:txBody>
          <a:bodyPr/>
          <a:lstStyle/>
          <a:p>
            <a:endParaRPr lang="es-ES"/>
          </a:p>
        </p:txBody>
      </p:sp>
      <p:sp>
        <p:nvSpPr>
          <p:cNvPr id="41045" name="Rectangle 84"/>
          <p:cNvSpPr>
            <a:spLocks noChangeArrowheads="1"/>
          </p:cNvSpPr>
          <p:nvPr/>
        </p:nvSpPr>
        <p:spPr bwMode="auto">
          <a:xfrm>
            <a:off x="4068763"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46" name="Line 85"/>
          <p:cNvSpPr>
            <a:spLocks noChangeShapeType="1"/>
          </p:cNvSpPr>
          <p:nvPr/>
        </p:nvSpPr>
        <p:spPr bwMode="auto">
          <a:xfrm>
            <a:off x="4357688" y="3500438"/>
            <a:ext cx="287337" cy="1587"/>
          </a:xfrm>
          <a:prstGeom prst="line">
            <a:avLst/>
          </a:prstGeom>
          <a:noFill/>
          <a:ln w="9360">
            <a:solidFill>
              <a:srgbClr val="000000"/>
            </a:solidFill>
            <a:miter lim="800000"/>
            <a:headEnd/>
            <a:tailEnd/>
          </a:ln>
        </p:spPr>
        <p:txBody>
          <a:bodyPr/>
          <a:lstStyle/>
          <a:p>
            <a:endParaRPr lang="es-ES"/>
          </a:p>
        </p:txBody>
      </p:sp>
      <p:sp>
        <p:nvSpPr>
          <p:cNvPr id="41047" name="Line 86"/>
          <p:cNvSpPr>
            <a:spLocks noChangeShapeType="1"/>
          </p:cNvSpPr>
          <p:nvPr/>
        </p:nvSpPr>
        <p:spPr bwMode="auto">
          <a:xfrm flipV="1">
            <a:off x="4213225" y="3640138"/>
            <a:ext cx="1588" cy="293687"/>
          </a:xfrm>
          <a:prstGeom prst="line">
            <a:avLst/>
          </a:prstGeom>
          <a:noFill/>
          <a:ln w="9360">
            <a:solidFill>
              <a:srgbClr val="000000"/>
            </a:solidFill>
            <a:miter lim="800000"/>
            <a:headEnd/>
            <a:tailEnd/>
          </a:ln>
        </p:spPr>
        <p:txBody>
          <a:bodyPr/>
          <a:lstStyle/>
          <a:p>
            <a:endParaRPr lang="es-ES"/>
          </a:p>
        </p:txBody>
      </p:sp>
      <p:sp>
        <p:nvSpPr>
          <p:cNvPr id="41048" name="Rectangle 87"/>
          <p:cNvSpPr>
            <a:spLocks noChangeArrowheads="1"/>
          </p:cNvSpPr>
          <p:nvPr/>
        </p:nvSpPr>
        <p:spPr bwMode="auto">
          <a:xfrm>
            <a:off x="4068763"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49" name="Line 88"/>
          <p:cNvSpPr>
            <a:spLocks noChangeShapeType="1"/>
          </p:cNvSpPr>
          <p:nvPr/>
        </p:nvSpPr>
        <p:spPr bwMode="auto">
          <a:xfrm>
            <a:off x="4357688" y="4076700"/>
            <a:ext cx="287337" cy="1588"/>
          </a:xfrm>
          <a:prstGeom prst="line">
            <a:avLst/>
          </a:prstGeom>
          <a:noFill/>
          <a:ln w="9360">
            <a:solidFill>
              <a:srgbClr val="000000"/>
            </a:solidFill>
            <a:miter lim="800000"/>
            <a:headEnd/>
            <a:tailEnd/>
          </a:ln>
        </p:spPr>
        <p:txBody>
          <a:bodyPr/>
          <a:lstStyle/>
          <a:p>
            <a:endParaRPr lang="es-ES"/>
          </a:p>
        </p:txBody>
      </p:sp>
      <p:sp>
        <p:nvSpPr>
          <p:cNvPr id="41050" name="Line 89"/>
          <p:cNvSpPr>
            <a:spLocks noChangeShapeType="1"/>
          </p:cNvSpPr>
          <p:nvPr/>
        </p:nvSpPr>
        <p:spPr bwMode="auto">
          <a:xfrm flipV="1">
            <a:off x="4213225" y="4216400"/>
            <a:ext cx="1588" cy="293688"/>
          </a:xfrm>
          <a:prstGeom prst="line">
            <a:avLst/>
          </a:prstGeom>
          <a:noFill/>
          <a:ln w="9360">
            <a:solidFill>
              <a:srgbClr val="000000"/>
            </a:solidFill>
            <a:miter lim="800000"/>
            <a:headEnd/>
            <a:tailEnd/>
          </a:ln>
        </p:spPr>
        <p:txBody>
          <a:bodyPr/>
          <a:lstStyle/>
          <a:p>
            <a:endParaRPr lang="es-ES"/>
          </a:p>
        </p:txBody>
      </p:sp>
      <p:sp>
        <p:nvSpPr>
          <p:cNvPr id="41051" name="Rectangle 90"/>
          <p:cNvSpPr>
            <a:spLocks noChangeArrowheads="1"/>
          </p:cNvSpPr>
          <p:nvPr/>
        </p:nvSpPr>
        <p:spPr bwMode="auto">
          <a:xfrm>
            <a:off x="4068763" y="45085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52" name="Line 91"/>
          <p:cNvSpPr>
            <a:spLocks noChangeShapeType="1"/>
          </p:cNvSpPr>
          <p:nvPr/>
        </p:nvSpPr>
        <p:spPr bwMode="auto">
          <a:xfrm>
            <a:off x="4357688" y="4652963"/>
            <a:ext cx="287337" cy="1587"/>
          </a:xfrm>
          <a:prstGeom prst="line">
            <a:avLst/>
          </a:prstGeom>
          <a:noFill/>
          <a:ln w="9360">
            <a:solidFill>
              <a:srgbClr val="000000"/>
            </a:solidFill>
            <a:miter lim="800000"/>
            <a:headEnd/>
            <a:tailEnd/>
          </a:ln>
        </p:spPr>
        <p:txBody>
          <a:bodyPr/>
          <a:lstStyle/>
          <a:p>
            <a:endParaRPr lang="es-ES"/>
          </a:p>
        </p:txBody>
      </p:sp>
      <p:sp>
        <p:nvSpPr>
          <p:cNvPr id="41053" name="Line 92"/>
          <p:cNvSpPr>
            <a:spLocks noChangeShapeType="1"/>
          </p:cNvSpPr>
          <p:nvPr/>
        </p:nvSpPr>
        <p:spPr bwMode="auto">
          <a:xfrm flipV="1">
            <a:off x="4213225" y="4792663"/>
            <a:ext cx="1588" cy="293687"/>
          </a:xfrm>
          <a:prstGeom prst="line">
            <a:avLst/>
          </a:prstGeom>
          <a:noFill/>
          <a:ln w="9360">
            <a:solidFill>
              <a:srgbClr val="000000"/>
            </a:solidFill>
            <a:miter lim="800000"/>
            <a:headEnd/>
            <a:tailEnd/>
          </a:ln>
        </p:spPr>
        <p:txBody>
          <a:bodyPr/>
          <a:lstStyle/>
          <a:p>
            <a:endParaRPr lang="es-ES"/>
          </a:p>
        </p:txBody>
      </p:sp>
      <p:sp>
        <p:nvSpPr>
          <p:cNvPr id="41054" name="Rectangle 93"/>
          <p:cNvSpPr>
            <a:spLocks noChangeArrowheads="1"/>
          </p:cNvSpPr>
          <p:nvPr/>
        </p:nvSpPr>
        <p:spPr bwMode="auto">
          <a:xfrm>
            <a:off x="4068763" y="5086350"/>
            <a:ext cx="288925" cy="288925"/>
          </a:xfrm>
          <a:prstGeom prst="rect">
            <a:avLst/>
          </a:prstGeom>
          <a:solidFill>
            <a:srgbClr val="00CC99"/>
          </a:solidFill>
          <a:ln w="936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a:t>
            </a:r>
          </a:p>
        </p:txBody>
      </p:sp>
      <p:sp>
        <p:nvSpPr>
          <p:cNvPr id="41055" name="Line 94"/>
          <p:cNvSpPr>
            <a:spLocks noChangeShapeType="1"/>
          </p:cNvSpPr>
          <p:nvPr/>
        </p:nvSpPr>
        <p:spPr bwMode="auto">
          <a:xfrm>
            <a:off x="4357688" y="5230813"/>
            <a:ext cx="287337" cy="1587"/>
          </a:xfrm>
          <a:prstGeom prst="line">
            <a:avLst/>
          </a:prstGeom>
          <a:noFill/>
          <a:ln w="9360">
            <a:solidFill>
              <a:srgbClr val="000000"/>
            </a:solidFill>
            <a:miter lim="800000"/>
            <a:headEnd/>
            <a:tailEnd/>
          </a:ln>
        </p:spPr>
        <p:txBody>
          <a:bodyPr/>
          <a:lstStyle/>
          <a:p>
            <a:endParaRPr lang="es-ES"/>
          </a:p>
        </p:txBody>
      </p:sp>
      <p:sp>
        <p:nvSpPr>
          <p:cNvPr id="41056" name="Line 95"/>
          <p:cNvSpPr>
            <a:spLocks noChangeShapeType="1"/>
          </p:cNvSpPr>
          <p:nvPr/>
        </p:nvSpPr>
        <p:spPr bwMode="auto">
          <a:xfrm flipV="1">
            <a:off x="4213225" y="5370513"/>
            <a:ext cx="1588" cy="293687"/>
          </a:xfrm>
          <a:prstGeom prst="line">
            <a:avLst/>
          </a:prstGeom>
          <a:noFill/>
          <a:ln w="9360">
            <a:solidFill>
              <a:srgbClr val="000000"/>
            </a:solidFill>
            <a:miter lim="800000"/>
            <a:headEnd/>
            <a:tailEnd/>
          </a:ln>
        </p:spPr>
        <p:txBody>
          <a:bodyPr/>
          <a:lstStyle/>
          <a:p>
            <a:endParaRPr lang="es-ES"/>
          </a:p>
        </p:txBody>
      </p:sp>
      <p:sp>
        <p:nvSpPr>
          <p:cNvPr id="41057" name="Rectangle 96"/>
          <p:cNvSpPr>
            <a:spLocks noChangeArrowheads="1"/>
          </p:cNvSpPr>
          <p:nvPr/>
        </p:nvSpPr>
        <p:spPr bwMode="auto">
          <a:xfrm>
            <a:off x="4068763" y="56610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58" name="Line 97"/>
          <p:cNvSpPr>
            <a:spLocks noChangeShapeType="1"/>
          </p:cNvSpPr>
          <p:nvPr/>
        </p:nvSpPr>
        <p:spPr bwMode="auto">
          <a:xfrm>
            <a:off x="4357688" y="5805488"/>
            <a:ext cx="287337" cy="1587"/>
          </a:xfrm>
          <a:prstGeom prst="line">
            <a:avLst/>
          </a:prstGeom>
          <a:noFill/>
          <a:ln w="9360">
            <a:solidFill>
              <a:srgbClr val="000000"/>
            </a:solidFill>
            <a:miter lim="800000"/>
            <a:headEnd/>
            <a:tailEnd/>
          </a:ln>
        </p:spPr>
        <p:txBody>
          <a:bodyPr/>
          <a:lstStyle/>
          <a:p>
            <a:endParaRPr lang="es-ES"/>
          </a:p>
        </p:txBody>
      </p:sp>
      <p:sp>
        <p:nvSpPr>
          <p:cNvPr id="41059" name="Rectangle 98"/>
          <p:cNvSpPr>
            <a:spLocks noChangeArrowheads="1"/>
          </p:cNvSpPr>
          <p:nvPr/>
        </p:nvSpPr>
        <p:spPr bwMode="auto">
          <a:xfrm>
            <a:off x="4645025"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60" name="Line 99"/>
          <p:cNvSpPr>
            <a:spLocks noChangeShapeType="1"/>
          </p:cNvSpPr>
          <p:nvPr/>
        </p:nvSpPr>
        <p:spPr bwMode="auto">
          <a:xfrm>
            <a:off x="4933950" y="1771650"/>
            <a:ext cx="287338" cy="1588"/>
          </a:xfrm>
          <a:prstGeom prst="line">
            <a:avLst/>
          </a:prstGeom>
          <a:noFill/>
          <a:ln w="9360">
            <a:solidFill>
              <a:srgbClr val="000000"/>
            </a:solidFill>
            <a:miter lim="800000"/>
            <a:headEnd/>
            <a:tailEnd/>
          </a:ln>
        </p:spPr>
        <p:txBody>
          <a:bodyPr/>
          <a:lstStyle/>
          <a:p>
            <a:endParaRPr lang="es-ES"/>
          </a:p>
        </p:txBody>
      </p:sp>
      <p:sp>
        <p:nvSpPr>
          <p:cNvPr id="41061" name="Line 100"/>
          <p:cNvSpPr>
            <a:spLocks noChangeShapeType="1"/>
          </p:cNvSpPr>
          <p:nvPr/>
        </p:nvSpPr>
        <p:spPr bwMode="auto">
          <a:xfrm flipV="1">
            <a:off x="4789488" y="1911350"/>
            <a:ext cx="1587" cy="293688"/>
          </a:xfrm>
          <a:prstGeom prst="line">
            <a:avLst/>
          </a:prstGeom>
          <a:noFill/>
          <a:ln w="9360">
            <a:solidFill>
              <a:srgbClr val="000000"/>
            </a:solidFill>
            <a:miter lim="800000"/>
            <a:headEnd/>
            <a:tailEnd/>
          </a:ln>
        </p:spPr>
        <p:txBody>
          <a:bodyPr/>
          <a:lstStyle/>
          <a:p>
            <a:endParaRPr lang="es-ES"/>
          </a:p>
        </p:txBody>
      </p:sp>
      <p:sp>
        <p:nvSpPr>
          <p:cNvPr id="41062" name="Rectangle 101"/>
          <p:cNvSpPr>
            <a:spLocks noChangeArrowheads="1"/>
          </p:cNvSpPr>
          <p:nvPr/>
        </p:nvSpPr>
        <p:spPr bwMode="auto">
          <a:xfrm>
            <a:off x="4645025"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63" name="Line 102"/>
          <p:cNvSpPr>
            <a:spLocks noChangeShapeType="1"/>
          </p:cNvSpPr>
          <p:nvPr/>
        </p:nvSpPr>
        <p:spPr bwMode="auto">
          <a:xfrm>
            <a:off x="4933950" y="2347913"/>
            <a:ext cx="287338" cy="1587"/>
          </a:xfrm>
          <a:prstGeom prst="line">
            <a:avLst/>
          </a:prstGeom>
          <a:noFill/>
          <a:ln w="9360">
            <a:solidFill>
              <a:srgbClr val="000000"/>
            </a:solidFill>
            <a:miter lim="800000"/>
            <a:headEnd/>
            <a:tailEnd/>
          </a:ln>
        </p:spPr>
        <p:txBody>
          <a:bodyPr/>
          <a:lstStyle/>
          <a:p>
            <a:endParaRPr lang="es-ES"/>
          </a:p>
        </p:txBody>
      </p:sp>
      <p:sp>
        <p:nvSpPr>
          <p:cNvPr id="41064" name="Line 103"/>
          <p:cNvSpPr>
            <a:spLocks noChangeShapeType="1"/>
          </p:cNvSpPr>
          <p:nvPr/>
        </p:nvSpPr>
        <p:spPr bwMode="auto">
          <a:xfrm flipV="1">
            <a:off x="4789488" y="2487613"/>
            <a:ext cx="1587" cy="293687"/>
          </a:xfrm>
          <a:prstGeom prst="line">
            <a:avLst/>
          </a:prstGeom>
          <a:noFill/>
          <a:ln w="9360">
            <a:solidFill>
              <a:srgbClr val="000000"/>
            </a:solidFill>
            <a:miter lim="800000"/>
            <a:headEnd/>
            <a:tailEnd/>
          </a:ln>
        </p:spPr>
        <p:txBody>
          <a:bodyPr/>
          <a:lstStyle/>
          <a:p>
            <a:endParaRPr lang="es-ES"/>
          </a:p>
        </p:txBody>
      </p:sp>
      <p:sp>
        <p:nvSpPr>
          <p:cNvPr id="41065" name="Rectangle 104"/>
          <p:cNvSpPr>
            <a:spLocks noChangeArrowheads="1"/>
          </p:cNvSpPr>
          <p:nvPr/>
        </p:nvSpPr>
        <p:spPr bwMode="auto">
          <a:xfrm>
            <a:off x="4645025"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66" name="Line 105"/>
          <p:cNvSpPr>
            <a:spLocks noChangeShapeType="1"/>
          </p:cNvSpPr>
          <p:nvPr/>
        </p:nvSpPr>
        <p:spPr bwMode="auto">
          <a:xfrm>
            <a:off x="4933950" y="2925763"/>
            <a:ext cx="287338" cy="1587"/>
          </a:xfrm>
          <a:prstGeom prst="line">
            <a:avLst/>
          </a:prstGeom>
          <a:noFill/>
          <a:ln w="9360">
            <a:solidFill>
              <a:srgbClr val="000000"/>
            </a:solidFill>
            <a:miter lim="800000"/>
            <a:headEnd/>
            <a:tailEnd/>
          </a:ln>
        </p:spPr>
        <p:txBody>
          <a:bodyPr/>
          <a:lstStyle/>
          <a:p>
            <a:endParaRPr lang="es-ES"/>
          </a:p>
        </p:txBody>
      </p:sp>
      <p:sp>
        <p:nvSpPr>
          <p:cNvPr id="41067" name="Line 106"/>
          <p:cNvSpPr>
            <a:spLocks noChangeShapeType="1"/>
          </p:cNvSpPr>
          <p:nvPr/>
        </p:nvSpPr>
        <p:spPr bwMode="auto">
          <a:xfrm flipV="1">
            <a:off x="4789488" y="3065463"/>
            <a:ext cx="1587" cy="293687"/>
          </a:xfrm>
          <a:prstGeom prst="line">
            <a:avLst/>
          </a:prstGeom>
          <a:noFill/>
          <a:ln w="9360">
            <a:solidFill>
              <a:srgbClr val="000000"/>
            </a:solidFill>
            <a:miter lim="800000"/>
            <a:headEnd/>
            <a:tailEnd/>
          </a:ln>
        </p:spPr>
        <p:txBody>
          <a:bodyPr/>
          <a:lstStyle/>
          <a:p>
            <a:endParaRPr lang="es-ES"/>
          </a:p>
        </p:txBody>
      </p:sp>
      <p:sp>
        <p:nvSpPr>
          <p:cNvPr id="41068" name="Rectangle 107"/>
          <p:cNvSpPr>
            <a:spLocks noChangeArrowheads="1"/>
          </p:cNvSpPr>
          <p:nvPr/>
        </p:nvSpPr>
        <p:spPr bwMode="auto">
          <a:xfrm>
            <a:off x="4645025"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69" name="Line 108"/>
          <p:cNvSpPr>
            <a:spLocks noChangeShapeType="1"/>
          </p:cNvSpPr>
          <p:nvPr/>
        </p:nvSpPr>
        <p:spPr bwMode="auto">
          <a:xfrm>
            <a:off x="4933950" y="3500438"/>
            <a:ext cx="287338" cy="1587"/>
          </a:xfrm>
          <a:prstGeom prst="line">
            <a:avLst/>
          </a:prstGeom>
          <a:noFill/>
          <a:ln w="9360">
            <a:solidFill>
              <a:srgbClr val="000000"/>
            </a:solidFill>
            <a:miter lim="800000"/>
            <a:headEnd/>
            <a:tailEnd/>
          </a:ln>
        </p:spPr>
        <p:txBody>
          <a:bodyPr/>
          <a:lstStyle/>
          <a:p>
            <a:endParaRPr lang="es-ES"/>
          </a:p>
        </p:txBody>
      </p:sp>
      <p:sp>
        <p:nvSpPr>
          <p:cNvPr id="41070" name="Line 109"/>
          <p:cNvSpPr>
            <a:spLocks noChangeShapeType="1"/>
          </p:cNvSpPr>
          <p:nvPr/>
        </p:nvSpPr>
        <p:spPr bwMode="auto">
          <a:xfrm flipV="1">
            <a:off x="4789488" y="3640138"/>
            <a:ext cx="1587" cy="293687"/>
          </a:xfrm>
          <a:prstGeom prst="line">
            <a:avLst/>
          </a:prstGeom>
          <a:noFill/>
          <a:ln w="9360">
            <a:solidFill>
              <a:srgbClr val="000000"/>
            </a:solidFill>
            <a:miter lim="800000"/>
            <a:headEnd/>
            <a:tailEnd/>
          </a:ln>
        </p:spPr>
        <p:txBody>
          <a:bodyPr/>
          <a:lstStyle/>
          <a:p>
            <a:endParaRPr lang="es-ES"/>
          </a:p>
        </p:txBody>
      </p:sp>
      <p:sp>
        <p:nvSpPr>
          <p:cNvPr id="41071" name="Rectangle 110"/>
          <p:cNvSpPr>
            <a:spLocks noChangeArrowheads="1"/>
          </p:cNvSpPr>
          <p:nvPr/>
        </p:nvSpPr>
        <p:spPr bwMode="auto">
          <a:xfrm>
            <a:off x="4645025"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72" name="Line 111"/>
          <p:cNvSpPr>
            <a:spLocks noChangeShapeType="1"/>
          </p:cNvSpPr>
          <p:nvPr/>
        </p:nvSpPr>
        <p:spPr bwMode="auto">
          <a:xfrm>
            <a:off x="4933950" y="4076700"/>
            <a:ext cx="287338" cy="1588"/>
          </a:xfrm>
          <a:prstGeom prst="line">
            <a:avLst/>
          </a:prstGeom>
          <a:noFill/>
          <a:ln w="9360">
            <a:solidFill>
              <a:srgbClr val="000000"/>
            </a:solidFill>
            <a:miter lim="800000"/>
            <a:headEnd/>
            <a:tailEnd/>
          </a:ln>
        </p:spPr>
        <p:txBody>
          <a:bodyPr/>
          <a:lstStyle/>
          <a:p>
            <a:endParaRPr lang="es-ES"/>
          </a:p>
        </p:txBody>
      </p:sp>
      <p:sp>
        <p:nvSpPr>
          <p:cNvPr id="41073" name="Line 112"/>
          <p:cNvSpPr>
            <a:spLocks noChangeShapeType="1"/>
          </p:cNvSpPr>
          <p:nvPr/>
        </p:nvSpPr>
        <p:spPr bwMode="auto">
          <a:xfrm flipV="1">
            <a:off x="4789488" y="4216400"/>
            <a:ext cx="1587" cy="293688"/>
          </a:xfrm>
          <a:prstGeom prst="line">
            <a:avLst/>
          </a:prstGeom>
          <a:noFill/>
          <a:ln w="9360">
            <a:solidFill>
              <a:srgbClr val="000000"/>
            </a:solidFill>
            <a:miter lim="800000"/>
            <a:headEnd/>
            <a:tailEnd/>
          </a:ln>
        </p:spPr>
        <p:txBody>
          <a:bodyPr/>
          <a:lstStyle/>
          <a:p>
            <a:endParaRPr lang="es-ES"/>
          </a:p>
        </p:txBody>
      </p:sp>
      <p:sp>
        <p:nvSpPr>
          <p:cNvPr id="41074" name="Rectangle 113"/>
          <p:cNvSpPr>
            <a:spLocks noChangeArrowheads="1"/>
          </p:cNvSpPr>
          <p:nvPr/>
        </p:nvSpPr>
        <p:spPr bwMode="auto">
          <a:xfrm>
            <a:off x="4645025" y="45085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75" name="Line 114"/>
          <p:cNvSpPr>
            <a:spLocks noChangeShapeType="1"/>
          </p:cNvSpPr>
          <p:nvPr/>
        </p:nvSpPr>
        <p:spPr bwMode="auto">
          <a:xfrm flipV="1">
            <a:off x="4789488" y="4792663"/>
            <a:ext cx="1587" cy="293687"/>
          </a:xfrm>
          <a:prstGeom prst="line">
            <a:avLst/>
          </a:prstGeom>
          <a:noFill/>
          <a:ln w="9360">
            <a:solidFill>
              <a:srgbClr val="000000"/>
            </a:solidFill>
            <a:miter lim="800000"/>
            <a:headEnd/>
            <a:tailEnd/>
          </a:ln>
        </p:spPr>
        <p:txBody>
          <a:bodyPr/>
          <a:lstStyle/>
          <a:p>
            <a:endParaRPr lang="es-ES"/>
          </a:p>
        </p:txBody>
      </p:sp>
      <p:sp>
        <p:nvSpPr>
          <p:cNvPr id="41076" name="Rectangle 115"/>
          <p:cNvSpPr>
            <a:spLocks noChangeArrowheads="1"/>
          </p:cNvSpPr>
          <p:nvPr/>
        </p:nvSpPr>
        <p:spPr bwMode="auto">
          <a:xfrm>
            <a:off x="4645025" y="50863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77" name="Line 116"/>
          <p:cNvSpPr>
            <a:spLocks noChangeShapeType="1"/>
          </p:cNvSpPr>
          <p:nvPr/>
        </p:nvSpPr>
        <p:spPr bwMode="auto">
          <a:xfrm flipV="1">
            <a:off x="4789488" y="5370513"/>
            <a:ext cx="1587" cy="293687"/>
          </a:xfrm>
          <a:prstGeom prst="line">
            <a:avLst/>
          </a:prstGeom>
          <a:noFill/>
          <a:ln w="9360">
            <a:solidFill>
              <a:srgbClr val="000000"/>
            </a:solidFill>
            <a:miter lim="800000"/>
            <a:headEnd/>
            <a:tailEnd/>
          </a:ln>
        </p:spPr>
        <p:txBody>
          <a:bodyPr/>
          <a:lstStyle/>
          <a:p>
            <a:endParaRPr lang="es-ES"/>
          </a:p>
        </p:txBody>
      </p:sp>
      <p:sp>
        <p:nvSpPr>
          <p:cNvPr id="41078" name="Rectangle 117"/>
          <p:cNvSpPr>
            <a:spLocks noChangeArrowheads="1"/>
          </p:cNvSpPr>
          <p:nvPr/>
        </p:nvSpPr>
        <p:spPr bwMode="auto">
          <a:xfrm>
            <a:off x="4645025" y="566102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79" name="Rectangle 118"/>
          <p:cNvSpPr>
            <a:spLocks noChangeArrowheads="1"/>
          </p:cNvSpPr>
          <p:nvPr/>
        </p:nvSpPr>
        <p:spPr bwMode="auto">
          <a:xfrm>
            <a:off x="5221288"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80" name="Line 119"/>
          <p:cNvSpPr>
            <a:spLocks noChangeShapeType="1"/>
          </p:cNvSpPr>
          <p:nvPr/>
        </p:nvSpPr>
        <p:spPr bwMode="auto">
          <a:xfrm>
            <a:off x="5510213" y="1771650"/>
            <a:ext cx="287337" cy="1588"/>
          </a:xfrm>
          <a:prstGeom prst="line">
            <a:avLst/>
          </a:prstGeom>
          <a:noFill/>
          <a:ln w="9360">
            <a:solidFill>
              <a:srgbClr val="000000"/>
            </a:solidFill>
            <a:miter lim="800000"/>
            <a:headEnd/>
            <a:tailEnd/>
          </a:ln>
        </p:spPr>
        <p:txBody>
          <a:bodyPr/>
          <a:lstStyle/>
          <a:p>
            <a:endParaRPr lang="es-ES"/>
          </a:p>
        </p:txBody>
      </p:sp>
      <p:sp>
        <p:nvSpPr>
          <p:cNvPr id="41081" name="Line 120"/>
          <p:cNvSpPr>
            <a:spLocks noChangeShapeType="1"/>
          </p:cNvSpPr>
          <p:nvPr/>
        </p:nvSpPr>
        <p:spPr bwMode="auto">
          <a:xfrm flipV="1">
            <a:off x="5365750" y="1911350"/>
            <a:ext cx="1588" cy="293688"/>
          </a:xfrm>
          <a:prstGeom prst="line">
            <a:avLst/>
          </a:prstGeom>
          <a:noFill/>
          <a:ln w="9360">
            <a:solidFill>
              <a:srgbClr val="000000"/>
            </a:solidFill>
            <a:miter lim="800000"/>
            <a:headEnd/>
            <a:tailEnd/>
          </a:ln>
        </p:spPr>
        <p:txBody>
          <a:bodyPr/>
          <a:lstStyle/>
          <a:p>
            <a:endParaRPr lang="es-ES"/>
          </a:p>
        </p:txBody>
      </p:sp>
      <p:sp>
        <p:nvSpPr>
          <p:cNvPr id="41082" name="Rectangle 121"/>
          <p:cNvSpPr>
            <a:spLocks noChangeArrowheads="1"/>
          </p:cNvSpPr>
          <p:nvPr/>
        </p:nvSpPr>
        <p:spPr bwMode="auto">
          <a:xfrm>
            <a:off x="5221288"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83" name="Line 122"/>
          <p:cNvSpPr>
            <a:spLocks noChangeShapeType="1"/>
          </p:cNvSpPr>
          <p:nvPr/>
        </p:nvSpPr>
        <p:spPr bwMode="auto">
          <a:xfrm>
            <a:off x="5510213" y="2347913"/>
            <a:ext cx="287337" cy="1587"/>
          </a:xfrm>
          <a:prstGeom prst="line">
            <a:avLst/>
          </a:prstGeom>
          <a:noFill/>
          <a:ln w="9360">
            <a:solidFill>
              <a:srgbClr val="000000"/>
            </a:solidFill>
            <a:miter lim="800000"/>
            <a:headEnd/>
            <a:tailEnd/>
          </a:ln>
        </p:spPr>
        <p:txBody>
          <a:bodyPr/>
          <a:lstStyle/>
          <a:p>
            <a:endParaRPr lang="es-ES"/>
          </a:p>
        </p:txBody>
      </p:sp>
      <p:sp>
        <p:nvSpPr>
          <p:cNvPr id="41084" name="Line 123"/>
          <p:cNvSpPr>
            <a:spLocks noChangeShapeType="1"/>
          </p:cNvSpPr>
          <p:nvPr/>
        </p:nvSpPr>
        <p:spPr bwMode="auto">
          <a:xfrm flipV="1">
            <a:off x="5365750" y="2487613"/>
            <a:ext cx="1588" cy="293687"/>
          </a:xfrm>
          <a:prstGeom prst="line">
            <a:avLst/>
          </a:prstGeom>
          <a:noFill/>
          <a:ln w="9360">
            <a:solidFill>
              <a:srgbClr val="000000"/>
            </a:solidFill>
            <a:miter lim="800000"/>
            <a:headEnd/>
            <a:tailEnd/>
          </a:ln>
        </p:spPr>
        <p:txBody>
          <a:bodyPr/>
          <a:lstStyle/>
          <a:p>
            <a:endParaRPr lang="es-ES"/>
          </a:p>
        </p:txBody>
      </p:sp>
      <p:sp>
        <p:nvSpPr>
          <p:cNvPr id="41085" name="Rectangle 124"/>
          <p:cNvSpPr>
            <a:spLocks noChangeArrowheads="1"/>
          </p:cNvSpPr>
          <p:nvPr/>
        </p:nvSpPr>
        <p:spPr bwMode="auto">
          <a:xfrm>
            <a:off x="5221288"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86" name="Line 125"/>
          <p:cNvSpPr>
            <a:spLocks noChangeShapeType="1"/>
          </p:cNvSpPr>
          <p:nvPr/>
        </p:nvSpPr>
        <p:spPr bwMode="auto">
          <a:xfrm>
            <a:off x="5510213" y="2925763"/>
            <a:ext cx="287337" cy="1587"/>
          </a:xfrm>
          <a:prstGeom prst="line">
            <a:avLst/>
          </a:prstGeom>
          <a:noFill/>
          <a:ln w="9360">
            <a:solidFill>
              <a:srgbClr val="000000"/>
            </a:solidFill>
            <a:miter lim="800000"/>
            <a:headEnd/>
            <a:tailEnd/>
          </a:ln>
        </p:spPr>
        <p:txBody>
          <a:bodyPr/>
          <a:lstStyle/>
          <a:p>
            <a:endParaRPr lang="es-ES"/>
          </a:p>
        </p:txBody>
      </p:sp>
      <p:sp>
        <p:nvSpPr>
          <p:cNvPr id="41087" name="Line 126"/>
          <p:cNvSpPr>
            <a:spLocks noChangeShapeType="1"/>
          </p:cNvSpPr>
          <p:nvPr/>
        </p:nvSpPr>
        <p:spPr bwMode="auto">
          <a:xfrm flipV="1">
            <a:off x="5365750" y="3065463"/>
            <a:ext cx="1588" cy="293687"/>
          </a:xfrm>
          <a:prstGeom prst="line">
            <a:avLst/>
          </a:prstGeom>
          <a:noFill/>
          <a:ln w="9360">
            <a:solidFill>
              <a:srgbClr val="000000"/>
            </a:solidFill>
            <a:miter lim="800000"/>
            <a:headEnd/>
            <a:tailEnd/>
          </a:ln>
        </p:spPr>
        <p:txBody>
          <a:bodyPr/>
          <a:lstStyle/>
          <a:p>
            <a:endParaRPr lang="es-ES"/>
          </a:p>
        </p:txBody>
      </p:sp>
      <p:sp>
        <p:nvSpPr>
          <p:cNvPr id="41088" name="Rectangle 127"/>
          <p:cNvSpPr>
            <a:spLocks noChangeArrowheads="1"/>
          </p:cNvSpPr>
          <p:nvPr/>
        </p:nvSpPr>
        <p:spPr bwMode="auto">
          <a:xfrm>
            <a:off x="5221288"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89" name="Line 128"/>
          <p:cNvSpPr>
            <a:spLocks noChangeShapeType="1"/>
          </p:cNvSpPr>
          <p:nvPr/>
        </p:nvSpPr>
        <p:spPr bwMode="auto">
          <a:xfrm>
            <a:off x="5510213" y="3500438"/>
            <a:ext cx="287337" cy="1587"/>
          </a:xfrm>
          <a:prstGeom prst="line">
            <a:avLst/>
          </a:prstGeom>
          <a:noFill/>
          <a:ln w="9360">
            <a:solidFill>
              <a:srgbClr val="000000"/>
            </a:solidFill>
            <a:miter lim="800000"/>
            <a:headEnd/>
            <a:tailEnd/>
          </a:ln>
        </p:spPr>
        <p:txBody>
          <a:bodyPr/>
          <a:lstStyle/>
          <a:p>
            <a:endParaRPr lang="es-ES"/>
          </a:p>
        </p:txBody>
      </p:sp>
      <p:sp>
        <p:nvSpPr>
          <p:cNvPr id="41090" name="Line 129"/>
          <p:cNvSpPr>
            <a:spLocks noChangeShapeType="1"/>
          </p:cNvSpPr>
          <p:nvPr/>
        </p:nvSpPr>
        <p:spPr bwMode="auto">
          <a:xfrm flipV="1">
            <a:off x="5365750" y="3640138"/>
            <a:ext cx="1588" cy="293687"/>
          </a:xfrm>
          <a:prstGeom prst="line">
            <a:avLst/>
          </a:prstGeom>
          <a:noFill/>
          <a:ln w="9360">
            <a:solidFill>
              <a:srgbClr val="000000"/>
            </a:solidFill>
            <a:miter lim="800000"/>
            <a:headEnd/>
            <a:tailEnd/>
          </a:ln>
        </p:spPr>
        <p:txBody>
          <a:bodyPr/>
          <a:lstStyle/>
          <a:p>
            <a:endParaRPr lang="es-ES"/>
          </a:p>
        </p:txBody>
      </p:sp>
      <p:sp>
        <p:nvSpPr>
          <p:cNvPr id="41091" name="Rectangle 130"/>
          <p:cNvSpPr>
            <a:spLocks noChangeArrowheads="1"/>
          </p:cNvSpPr>
          <p:nvPr/>
        </p:nvSpPr>
        <p:spPr bwMode="auto">
          <a:xfrm>
            <a:off x="5221288"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92" name="Line 131"/>
          <p:cNvSpPr>
            <a:spLocks noChangeShapeType="1"/>
          </p:cNvSpPr>
          <p:nvPr/>
        </p:nvSpPr>
        <p:spPr bwMode="auto">
          <a:xfrm>
            <a:off x="5510213" y="4076700"/>
            <a:ext cx="287337" cy="1588"/>
          </a:xfrm>
          <a:prstGeom prst="line">
            <a:avLst/>
          </a:prstGeom>
          <a:noFill/>
          <a:ln w="9360">
            <a:solidFill>
              <a:srgbClr val="000000"/>
            </a:solidFill>
            <a:miter lim="800000"/>
            <a:headEnd/>
            <a:tailEnd/>
          </a:ln>
        </p:spPr>
        <p:txBody>
          <a:bodyPr/>
          <a:lstStyle/>
          <a:p>
            <a:endParaRPr lang="es-ES"/>
          </a:p>
        </p:txBody>
      </p:sp>
      <p:sp>
        <p:nvSpPr>
          <p:cNvPr id="41093" name="Rectangle 132"/>
          <p:cNvSpPr>
            <a:spLocks noChangeArrowheads="1"/>
          </p:cNvSpPr>
          <p:nvPr/>
        </p:nvSpPr>
        <p:spPr bwMode="auto">
          <a:xfrm>
            <a:off x="5795963"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94" name="Line 133"/>
          <p:cNvSpPr>
            <a:spLocks noChangeShapeType="1"/>
          </p:cNvSpPr>
          <p:nvPr/>
        </p:nvSpPr>
        <p:spPr bwMode="auto">
          <a:xfrm>
            <a:off x="6084888" y="1771650"/>
            <a:ext cx="287337" cy="1588"/>
          </a:xfrm>
          <a:prstGeom prst="line">
            <a:avLst/>
          </a:prstGeom>
          <a:noFill/>
          <a:ln w="9360">
            <a:solidFill>
              <a:srgbClr val="000000"/>
            </a:solidFill>
            <a:miter lim="800000"/>
            <a:headEnd/>
            <a:tailEnd/>
          </a:ln>
        </p:spPr>
        <p:txBody>
          <a:bodyPr/>
          <a:lstStyle/>
          <a:p>
            <a:endParaRPr lang="es-ES"/>
          </a:p>
        </p:txBody>
      </p:sp>
      <p:sp>
        <p:nvSpPr>
          <p:cNvPr id="41095" name="Line 134"/>
          <p:cNvSpPr>
            <a:spLocks noChangeShapeType="1"/>
          </p:cNvSpPr>
          <p:nvPr/>
        </p:nvSpPr>
        <p:spPr bwMode="auto">
          <a:xfrm flipV="1">
            <a:off x="5940425" y="1911350"/>
            <a:ext cx="1588" cy="293688"/>
          </a:xfrm>
          <a:prstGeom prst="line">
            <a:avLst/>
          </a:prstGeom>
          <a:noFill/>
          <a:ln w="9360">
            <a:solidFill>
              <a:srgbClr val="000000"/>
            </a:solidFill>
            <a:miter lim="800000"/>
            <a:headEnd/>
            <a:tailEnd/>
          </a:ln>
        </p:spPr>
        <p:txBody>
          <a:bodyPr/>
          <a:lstStyle/>
          <a:p>
            <a:endParaRPr lang="es-ES"/>
          </a:p>
        </p:txBody>
      </p:sp>
      <p:sp>
        <p:nvSpPr>
          <p:cNvPr id="41096" name="Rectangle 135"/>
          <p:cNvSpPr>
            <a:spLocks noChangeArrowheads="1"/>
          </p:cNvSpPr>
          <p:nvPr/>
        </p:nvSpPr>
        <p:spPr bwMode="auto">
          <a:xfrm>
            <a:off x="5795963"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097" name="Line 136"/>
          <p:cNvSpPr>
            <a:spLocks noChangeShapeType="1"/>
          </p:cNvSpPr>
          <p:nvPr/>
        </p:nvSpPr>
        <p:spPr bwMode="auto">
          <a:xfrm>
            <a:off x="6084888" y="2347913"/>
            <a:ext cx="287337" cy="1587"/>
          </a:xfrm>
          <a:prstGeom prst="line">
            <a:avLst/>
          </a:prstGeom>
          <a:noFill/>
          <a:ln w="9360">
            <a:solidFill>
              <a:srgbClr val="000000"/>
            </a:solidFill>
            <a:miter lim="800000"/>
            <a:headEnd/>
            <a:tailEnd/>
          </a:ln>
        </p:spPr>
        <p:txBody>
          <a:bodyPr/>
          <a:lstStyle/>
          <a:p>
            <a:endParaRPr lang="es-ES"/>
          </a:p>
        </p:txBody>
      </p:sp>
      <p:sp>
        <p:nvSpPr>
          <p:cNvPr id="41098" name="Line 137"/>
          <p:cNvSpPr>
            <a:spLocks noChangeShapeType="1"/>
          </p:cNvSpPr>
          <p:nvPr/>
        </p:nvSpPr>
        <p:spPr bwMode="auto">
          <a:xfrm flipV="1">
            <a:off x="5940425" y="2487613"/>
            <a:ext cx="1588" cy="293687"/>
          </a:xfrm>
          <a:prstGeom prst="line">
            <a:avLst/>
          </a:prstGeom>
          <a:noFill/>
          <a:ln w="9360">
            <a:solidFill>
              <a:srgbClr val="000000"/>
            </a:solidFill>
            <a:miter lim="800000"/>
            <a:headEnd/>
            <a:tailEnd/>
          </a:ln>
        </p:spPr>
        <p:txBody>
          <a:bodyPr/>
          <a:lstStyle/>
          <a:p>
            <a:endParaRPr lang="es-ES"/>
          </a:p>
        </p:txBody>
      </p:sp>
      <p:sp>
        <p:nvSpPr>
          <p:cNvPr id="41099" name="Rectangle 138"/>
          <p:cNvSpPr>
            <a:spLocks noChangeArrowheads="1"/>
          </p:cNvSpPr>
          <p:nvPr/>
        </p:nvSpPr>
        <p:spPr bwMode="auto">
          <a:xfrm>
            <a:off x="5795963"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00" name="Line 139"/>
          <p:cNvSpPr>
            <a:spLocks noChangeShapeType="1"/>
          </p:cNvSpPr>
          <p:nvPr/>
        </p:nvSpPr>
        <p:spPr bwMode="auto">
          <a:xfrm>
            <a:off x="6084888" y="2925763"/>
            <a:ext cx="287337" cy="1587"/>
          </a:xfrm>
          <a:prstGeom prst="line">
            <a:avLst/>
          </a:prstGeom>
          <a:noFill/>
          <a:ln w="9360">
            <a:solidFill>
              <a:srgbClr val="000000"/>
            </a:solidFill>
            <a:miter lim="800000"/>
            <a:headEnd/>
            <a:tailEnd/>
          </a:ln>
        </p:spPr>
        <p:txBody>
          <a:bodyPr/>
          <a:lstStyle/>
          <a:p>
            <a:endParaRPr lang="es-ES"/>
          </a:p>
        </p:txBody>
      </p:sp>
      <p:sp>
        <p:nvSpPr>
          <p:cNvPr id="41101" name="Line 140"/>
          <p:cNvSpPr>
            <a:spLocks noChangeShapeType="1"/>
          </p:cNvSpPr>
          <p:nvPr/>
        </p:nvSpPr>
        <p:spPr bwMode="auto">
          <a:xfrm flipV="1">
            <a:off x="5940425" y="3065463"/>
            <a:ext cx="1588" cy="293687"/>
          </a:xfrm>
          <a:prstGeom prst="line">
            <a:avLst/>
          </a:prstGeom>
          <a:noFill/>
          <a:ln w="9360">
            <a:solidFill>
              <a:srgbClr val="000000"/>
            </a:solidFill>
            <a:miter lim="800000"/>
            <a:headEnd/>
            <a:tailEnd/>
          </a:ln>
        </p:spPr>
        <p:txBody>
          <a:bodyPr/>
          <a:lstStyle/>
          <a:p>
            <a:endParaRPr lang="es-ES"/>
          </a:p>
        </p:txBody>
      </p:sp>
      <p:sp>
        <p:nvSpPr>
          <p:cNvPr id="41102" name="Rectangle 141"/>
          <p:cNvSpPr>
            <a:spLocks noChangeArrowheads="1"/>
          </p:cNvSpPr>
          <p:nvPr/>
        </p:nvSpPr>
        <p:spPr bwMode="auto">
          <a:xfrm>
            <a:off x="5795963"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03" name="Line 142"/>
          <p:cNvSpPr>
            <a:spLocks noChangeShapeType="1"/>
          </p:cNvSpPr>
          <p:nvPr/>
        </p:nvSpPr>
        <p:spPr bwMode="auto">
          <a:xfrm>
            <a:off x="6084888" y="3500438"/>
            <a:ext cx="287337" cy="1587"/>
          </a:xfrm>
          <a:prstGeom prst="line">
            <a:avLst/>
          </a:prstGeom>
          <a:noFill/>
          <a:ln w="9360">
            <a:solidFill>
              <a:srgbClr val="000000"/>
            </a:solidFill>
            <a:miter lim="800000"/>
            <a:headEnd/>
            <a:tailEnd/>
          </a:ln>
        </p:spPr>
        <p:txBody>
          <a:bodyPr/>
          <a:lstStyle/>
          <a:p>
            <a:endParaRPr lang="es-ES"/>
          </a:p>
        </p:txBody>
      </p:sp>
      <p:sp>
        <p:nvSpPr>
          <p:cNvPr id="41104" name="Line 143"/>
          <p:cNvSpPr>
            <a:spLocks noChangeShapeType="1"/>
          </p:cNvSpPr>
          <p:nvPr/>
        </p:nvSpPr>
        <p:spPr bwMode="auto">
          <a:xfrm flipV="1">
            <a:off x="5940425" y="3640138"/>
            <a:ext cx="1588" cy="293687"/>
          </a:xfrm>
          <a:prstGeom prst="line">
            <a:avLst/>
          </a:prstGeom>
          <a:noFill/>
          <a:ln w="9360">
            <a:solidFill>
              <a:srgbClr val="000000"/>
            </a:solidFill>
            <a:miter lim="800000"/>
            <a:headEnd/>
            <a:tailEnd/>
          </a:ln>
        </p:spPr>
        <p:txBody>
          <a:bodyPr/>
          <a:lstStyle/>
          <a:p>
            <a:endParaRPr lang="es-ES"/>
          </a:p>
        </p:txBody>
      </p:sp>
      <p:sp>
        <p:nvSpPr>
          <p:cNvPr id="41105" name="Rectangle 144"/>
          <p:cNvSpPr>
            <a:spLocks noChangeArrowheads="1"/>
          </p:cNvSpPr>
          <p:nvPr/>
        </p:nvSpPr>
        <p:spPr bwMode="auto">
          <a:xfrm>
            <a:off x="5795963"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06" name="Line 145"/>
          <p:cNvSpPr>
            <a:spLocks noChangeShapeType="1"/>
          </p:cNvSpPr>
          <p:nvPr/>
        </p:nvSpPr>
        <p:spPr bwMode="auto">
          <a:xfrm>
            <a:off x="6084888" y="4076700"/>
            <a:ext cx="287337" cy="1588"/>
          </a:xfrm>
          <a:prstGeom prst="line">
            <a:avLst/>
          </a:prstGeom>
          <a:noFill/>
          <a:ln w="9360">
            <a:solidFill>
              <a:srgbClr val="000000"/>
            </a:solidFill>
            <a:miter lim="800000"/>
            <a:headEnd/>
            <a:tailEnd/>
          </a:ln>
        </p:spPr>
        <p:txBody>
          <a:bodyPr/>
          <a:lstStyle/>
          <a:p>
            <a:endParaRPr lang="es-ES"/>
          </a:p>
        </p:txBody>
      </p:sp>
      <p:sp>
        <p:nvSpPr>
          <p:cNvPr id="41107" name="Rectangle 146"/>
          <p:cNvSpPr>
            <a:spLocks noChangeArrowheads="1"/>
          </p:cNvSpPr>
          <p:nvPr/>
        </p:nvSpPr>
        <p:spPr bwMode="auto">
          <a:xfrm>
            <a:off x="6372225" y="162718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08" name="Line 147"/>
          <p:cNvSpPr>
            <a:spLocks noChangeShapeType="1"/>
          </p:cNvSpPr>
          <p:nvPr/>
        </p:nvSpPr>
        <p:spPr bwMode="auto">
          <a:xfrm flipV="1">
            <a:off x="6516688" y="1911350"/>
            <a:ext cx="1587" cy="293688"/>
          </a:xfrm>
          <a:prstGeom prst="line">
            <a:avLst/>
          </a:prstGeom>
          <a:noFill/>
          <a:ln w="9360">
            <a:solidFill>
              <a:srgbClr val="000000"/>
            </a:solidFill>
            <a:miter lim="800000"/>
            <a:headEnd/>
            <a:tailEnd/>
          </a:ln>
        </p:spPr>
        <p:txBody>
          <a:bodyPr/>
          <a:lstStyle/>
          <a:p>
            <a:endParaRPr lang="es-ES"/>
          </a:p>
        </p:txBody>
      </p:sp>
      <p:sp>
        <p:nvSpPr>
          <p:cNvPr id="41109" name="Rectangle 148"/>
          <p:cNvSpPr>
            <a:spLocks noChangeArrowheads="1"/>
          </p:cNvSpPr>
          <p:nvPr/>
        </p:nvSpPr>
        <p:spPr bwMode="auto">
          <a:xfrm>
            <a:off x="6372225" y="220345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10" name="Line 149"/>
          <p:cNvSpPr>
            <a:spLocks noChangeShapeType="1"/>
          </p:cNvSpPr>
          <p:nvPr/>
        </p:nvSpPr>
        <p:spPr bwMode="auto">
          <a:xfrm flipV="1">
            <a:off x="6516688" y="2487613"/>
            <a:ext cx="1587" cy="293687"/>
          </a:xfrm>
          <a:prstGeom prst="line">
            <a:avLst/>
          </a:prstGeom>
          <a:noFill/>
          <a:ln w="9360">
            <a:solidFill>
              <a:srgbClr val="000000"/>
            </a:solidFill>
            <a:miter lim="800000"/>
            <a:headEnd/>
            <a:tailEnd/>
          </a:ln>
        </p:spPr>
        <p:txBody>
          <a:bodyPr/>
          <a:lstStyle/>
          <a:p>
            <a:endParaRPr lang="es-ES"/>
          </a:p>
        </p:txBody>
      </p:sp>
      <p:sp>
        <p:nvSpPr>
          <p:cNvPr id="41111" name="Rectangle 150"/>
          <p:cNvSpPr>
            <a:spLocks noChangeArrowheads="1"/>
          </p:cNvSpPr>
          <p:nvPr/>
        </p:nvSpPr>
        <p:spPr bwMode="auto">
          <a:xfrm>
            <a:off x="6372225" y="2781300"/>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12" name="Line 151"/>
          <p:cNvSpPr>
            <a:spLocks noChangeShapeType="1"/>
          </p:cNvSpPr>
          <p:nvPr/>
        </p:nvSpPr>
        <p:spPr bwMode="auto">
          <a:xfrm flipV="1">
            <a:off x="6516688" y="3065463"/>
            <a:ext cx="1587" cy="293687"/>
          </a:xfrm>
          <a:prstGeom prst="line">
            <a:avLst/>
          </a:prstGeom>
          <a:noFill/>
          <a:ln w="9360">
            <a:solidFill>
              <a:srgbClr val="000000"/>
            </a:solidFill>
            <a:miter lim="800000"/>
            <a:headEnd/>
            <a:tailEnd/>
          </a:ln>
        </p:spPr>
        <p:txBody>
          <a:bodyPr/>
          <a:lstStyle/>
          <a:p>
            <a:endParaRPr lang="es-ES"/>
          </a:p>
        </p:txBody>
      </p:sp>
      <p:sp>
        <p:nvSpPr>
          <p:cNvPr id="41113" name="Rectangle 152"/>
          <p:cNvSpPr>
            <a:spLocks noChangeArrowheads="1"/>
          </p:cNvSpPr>
          <p:nvPr/>
        </p:nvSpPr>
        <p:spPr bwMode="auto">
          <a:xfrm>
            <a:off x="6372225" y="3355975"/>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14" name="Line 153"/>
          <p:cNvSpPr>
            <a:spLocks noChangeShapeType="1"/>
          </p:cNvSpPr>
          <p:nvPr/>
        </p:nvSpPr>
        <p:spPr bwMode="auto">
          <a:xfrm flipV="1">
            <a:off x="6516688" y="3640138"/>
            <a:ext cx="1587" cy="293687"/>
          </a:xfrm>
          <a:prstGeom prst="line">
            <a:avLst/>
          </a:prstGeom>
          <a:noFill/>
          <a:ln w="9360">
            <a:solidFill>
              <a:srgbClr val="000000"/>
            </a:solidFill>
            <a:miter lim="800000"/>
            <a:headEnd/>
            <a:tailEnd/>
          </a:ln>
        </p:spPr>
        <p:txBody>
          <a:bodyPr/>
          <a:lstStyle/>
          <a:p>
            <a:endParaRPr lang="es-ES"/>
          </a:p>
        </p:txBody>
      </p:sp>
      <p:sp>
        <p:nvSpPr>
          <p:cNvPr id="41115" name="Rectangle 154"/>
          <p:cNvSpPr>
            <a:spLocks noChangeArrowheads="1"/>
          </p:cNvSpPr>
          <p:nvPr/>
        </p:nvSpPr>
        <p:spPr bwMode="auto">
          <a:xfrm>
            <a:off x="6372225" y="3932238"/>
            <a:ext cx="288925" cy="28892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41116" name="Line 155"/>
          <p:cNvSpPr>
            <a:spLocks noChangeShapeType="1"/>
          </p:cNvSpPr>
          <p:nvPr/>
        </p:nvSpPr>
        <p:spPr bwMode="auto">
          <a:xfrm>
            <a:off x="6084888" y="5232400"/>
            <a:ext cx="287337" cy="1588"/>
          </a:xfrm>
          <a:prstGeom prst="line">
            <a:avLst/>
          </a:prstGeom>
          <a:noFill/>
          <a:ln w="9360" cap="rnd">
            <a:solidFill>
              <a:srgbClr val="000000"/>
            </a:solidFill>
            <a:prstDash val="sysDot"/>
            <a:miter lim="800000"/>
            <a:headEnd/>
            <a:tailEnd/>
          </a:ln>
        </p:spPr>
        <p:txBody>
          <a:bodyPr/>
          <a:lstStyle/>
          <a:p>
            <a:endParaRPr lang="es-ES"/>
          </a:p>
        </p:txBody>
      </p:sp>
      <p:sp>
        <p:nvSpPr>
          <p:cNvPr id="41117" name="Line 156"/>
          <p:cNvSpPr>
            <a:spLocks noChangeShapeType="1"/>
          </p:cNvSpPr>
          <p:nvPr/>
        </p:nvSpPr>
        <p:spPr bwMode="auto">
          <a:xfrm flipV="1">
            <a:off x="6516688" y="4794250"/>
            <a:ext cx="1587" cy="293688"/>
          </a:xfrm>
          <a:prstGeom prst="line">
            <a:avLst/>
          </a:prstGeom>
          <a:noFill/>
          <a:ln w="9360" cap="rnd">
            <a:solidFill>
              <a:srgbClr val="000000"/>
            </a:solidFill>
            <a:prstDash val="sysDot"/>
            <a:miter lim="800000"/>
            <a:headEnd/>
            <a:tailEnd/>
          </a:ln>
        </p:spPr>
        <p:txBody>
          <a:bodyPr/>
          <a:lstStyle/>
          <a:p>
            <a:endParaRPr lang="es-ES"/>
          </a:p>
        </p:txBody>
      </p:sp>
      <p:sp>
        <p:nvSpPr>
          <p:cNvPr id="41118" name="Rectangle 157"/>
          <p:cNvSpPr>
            <a:spLocks noChangeArrowheads="1"/>
          </p:cNvSpPr>
          <p:nvPr/>
        </p:nvSpPr>
        <p:spPr bwMode="auto">
          <a:xfrm>
            <a:off x="6372225" y="5087938"/>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19" name="Line 158"/>
          <p:cNvSpPr>
            <a:spLocks noChangeShapeType="1"/>
          </p:cNvSpPr>
          <p:nvPr/>
        </p:nvSpPr>
        <p:spPr bwMode="auto">
          <a:xfrm>
            <a:off x="4932363" y="5805488"/>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41120" name="Line 159"/>
          <p:cNvSpPr>
            <a:spLocks noChangeShapeType="1"/>
          </p:cNvSpPr>
          <p:nvPr/>
        </p:nvSpPr>
        <p:spPr bwMode="auto">
          <a:xfrm flipV="1">
            <a:off x="5364163" y="5367338"/>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41121" name="Rectangle 160"/>
          <p:cNvSpPr>
            <a:spLocks noChangeArrowheads="1"/>
          </p:cNvSpPr>
          <p:nvPr/>
        </p:nvSpPr>
        <p:spPr bwMode="auto">
          <a:xfrm>
            <a:off x="5219700" y="5661025"/>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22" name="Line 161"/>
          <p:cNvSpPr>
            <a:spLocks noChangeShapeType="1"/>
          </p:cNvSpPr>
          <p:nvPr/>
        </p:nvSpPr>
        <p:spPr bwMode="auto">
          <a:xfrm>
            <a:off x="5508625" y="5805488"/>
            <a:ext cx="287338" cy="1587"/>
          </a:xfrm>
          <a:prstGeom prst="line">
            <a:avLst/>
          </a:prstGeom>
          <a:noFill/>
          <a:ln w="9360" cap="rnd">
            <a:solidFill>
              <a:srgbClr val="000000"/>
            </a:solidFill>
            <a:prstDash val="sysDot"/>
            <a:miter lim="800000"/>
            <a:headEnd/>
            <a:tailEnd/>
          </a:ln>
        </p:spPr>
        <p:txBody>
          <a:bodyPr/>
          <a:lstStyle/>
          <a:p>
            <a:endParaRPr lang="es-ES"/>
          </a:p>
        </p:txBody>
      </p:sp>
      <p:sp>
        <p:nvSpPr>
          <p:cNvPr id="41123" name="Line 162"/>
          <p:cNvSpPr>
            <a:spLocks noChangeShapeType="1"/>
          </p:cNvSpPr>
          <p:nvPr/>
        </p:nvSpPr>
        <p:spPr bwMode="auto">
          <a:xfrm flipV="1">
            <a:off x="5940425" y="5367338"/>
            <a:ext cx="1588" cy="293687"/>
          </a:xfrm>
          <a:prstGeom prst="line">
            <a:avLst/>
          </a:prstGeom>
          <a:noFill/>
          <a:ln w="9360" cap="rnd">
            <a:solidFill>
              <a:srgbClr val="000000"/>
            </a:solidFill>
            <a:prstDash val="sysDot"/>
            <a:miter lim="800000"/>
            <a:headEnd/>
            <a:tailEnd/>
          </a:ln>
        </p:spPr>
        <p:txBody>
          <a:bodyPr/>
          <a:lstStyle/>
          <a:p>
            <a:endParaRPr lang="es-ES"/>
          </a:p>
        </p:txBody>
      </p:sp>
      <p:sp>
        <p:nvSpPr>
          <p:cNvPr id="41124" name="Rectangle 163"/>
          <p:cNvSpPr>
            <a:spLocks noChangeArrowheads="1"/>
          </p:cNvSpPr>
          <p:nvPr/>
        </p:nvSpPr>
        <p:spPr bwMode="auto">
          <a:xfrm>
            <a:off x="5795963" y="5661025"/>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25" name="Line 164"/>
          <p:cNvSpPr>
            <a:spLocks noChangeShapeType="1"/>
          </p:cNvSpPr>
          <p:nvPr/>
        </p:nvSpPr>
        <p:spPr bwMode="auto">
          <a:xfrm>
            <a:off x="6084888" y="5805488"/>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41126" name="Line 165"/>
          <p:cNvSpPr>
            <a:spLocks noChangeShapeType="1"/>
          </p:cNvSpPr>
          <p:nvPr/>
        </p:nvSpPr>
        <p:spPr bwMode="auto">
          <a:xfrm flipV="1">
            <a:off x="6516688" y="5367338"/>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41127" name="Rectangle 166"/>
          <p:cNvSpPr>
            <a:spLocks noChangeArrowheads="1"/>
          </p:cNvSpPr>
          <p:nvPr/>
        </p:nvSpPr>
        <p:spPr bwMode="auto">
          <a:xfrm>
            <a:off x="6372225" y="5661025"/>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28" name="Line 167"/>
          <p:cNvSpPr>
            <a:spLocks noChangeShapeType="1"/>
          </p:cNvSpPr>
          <p:nvPr/>
        </p:nvSpPr>
        <p:spPr bwMode="auto">
          <a:xfrm>
            <a:off x="4932363" y="5232400"/>
            <a:ext cx="287337" cy="1588"/>
          </a:xfrm>
          <a:prstGeom prst="line">
            <a:avLst/>
          </a:prstGeom>
          <a:noFill/>
          <a:ln w="9360" cap="rnd">
            <a:solidFill>
              <a:srgbClr val="000000"/>
            </a:solidFill>
            <a:prstDash val="sysDot"/>
            <a:miter lim="800000"/>
            <a:headEnd/>
            <a:tailEnd/>
          </a:ln>
        </p:spPr>
        <p:txBody>
          <a:bodyPr/>
          <a:lstStyle/>
          <a:p>
            <a:endParaRPr lang="es-ES"/>
          </a:p>
        </p:txBody>
      </p:sp>
      <p:sp>
        <p:nvSpPr>
          <p:cNvPr id="41129" name="Line 168"/>
          <p:cNvSpPr>
            <a:spLocks noChangeShapeType="1"/>
          </p:cNvSpPr>
          <p:nvPr/>
        </p:nvSpPr>
        <p:spPr bwMode="auto">
          <a:xfrm flipV="1">
            <a:off x="5364163" y="4794250"/>
            <a:ext cx="1587" cy="293688"/>
          </a:xfrm>
          <a:prstGeom prst="line">
            <a:avLst/>
          </a:prstGeom>
          <a:noFill/>
          <a:ln w="9360" cap="rnd">
            <a:solidFill>
              <a:srgbClr val="000000"/>
            </a:solidFill>
            <a:prstDash val="sysDot"/>
            <a:miter lim="800000"/>
            <a:headEnd/>
            <a:tailEnd/>
          </a:ln>
        </p:spPr>
        <p:txBody>
          <a:bodyPr/>
          <a:lstStyle/>
          <a:p>
            <a:endParaRPr lang="es-ES"/>
          </a:p>
        </p:txBody>
      </p:sp>
      <p:sp>
        <p:nvSpPr>
          <p:cNvPr id="41130" name="Rectangle 169"/>
          <p:cNvSpPr>
            <a:spLocks noChangeArrowheads="1"/>
          </p:cNvSpPr>
          <p:nvPr/>
        </p:nvSpPr>
        <p:spPr bwMode="auto">
          <a:xfrm>
            <a:off x="5219700" y="5087938"/>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31" name="Line 170"/>
          <p:cNvSpPr>
            <a:spLocks noChangeShapeType="1"/>
          </p:cNvSpPr>
          <p:nvPr/>
        </p:nvSpPr>
        <p:spPr bwMode="auto">
          <a:xfrm>
            <a:off x="5508625" y="5232400"/>
            <a:ext cx="287338" cy="1588"/>
          </a:xfrm>
          <a:prstGeom prst="line">
            <a:avLst/>
          </a:prstGeom>
          <a:noFill/>
          <a:ln w="9360" cap="rnd">
            <a:solidFill>
              <a:srgbClr val="000000"/>
            </a:solidFill>
            <a:prstDash val="sysDot"/>
            <a:miter lim="800000"/>
            <a:headEnd/>
            <a:tailEnd/>
          </a:ln>
        </p:spPr>
        <p:txBody>
          <a:bodyPr/>
          <a:lstStyle/>
          <a:p>
            <a:endParaRPr lang="es-ES"/>
          </a:p>
        </p:txBody>
      </p:sp>
      <p:sp>
        <p:nvSpPr>
          <p:cNvPr id="41132" name="Line 171"/>
          <p:cNvSpPr>
            <a:spLocks noChangeShapeType="1"/>
          </p:cNvSpPr>
          <p:nvPr/>
        </p:nvSpPr>
        <p:spPr bwMode="auto">
          <a:xfrm flipV="1">
            <a:off x="5940425" y="4794250"/>
            <a:ext cx="1588" cy="293688"/>
          </a:xfrm>
          <a:prstGeom prst="line">
            <a:avLst/>
          </a:prstGeom>
          <a:noFill/>
          <a:ln w="9360" cap="rnd">
            <a:solidFill>
              <a:srgbClr val="000000"/>
            </a:solidFill>
            <a:prstDash val="sysDot"/>
            <a:miter lim="800000"/>
            <a:headEnd/>
            <a:tailEnd/>
          </a:ln>
        </p:spPr>
        <p:txBody>
          <a:bodyPr/>
          <a:lstStyle/>
          <a:p>
            <a:endParaRPr lang="es-ES"/>
          </a:p>
        </p:txBody>
      </p:sp>
      <p:sp>
        <p:nvSpPr>
          <p:cNvPr id="41133" name="Rectangle 172"/>
          <p:cNvSpPr>
            <a:spLocks noChangeArrowheads="1"/>
          </p:cNvSpPr>
          <p:nvPr/>
        </p:nvSpPr>
        <p:spPr bwMode="auto">
          <a:xfrm>
            <a:off x="5795963" y="5087938"/>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34" name="Line 173"/>
          <p:cNvSpPr>
            <a:spLocks noChangeShapeType="1"/>
          </p:cNvSpPr>
          <p:nvPr/>
        </p:nvSpPr>
        <p:spPr bwMode="auto">
          <a:xfrm>
            <a:off x="4932363" y="4652963"/>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41135" name="Line 174"/>
          <p:cNvSpPr>
            <a:spLocks noChangeShapeType="1"/>
          </p:cNvSpPr>
          <p:nvPr/>
        </p:nvSpPr>
        <p:spPr bwMode="auto">
          <a:xfrm flipV="1">
            <a:off x="5364163" y="4214813"/>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41136" name="Rectangle 175"/>
          <p:cNvSpPr>
            <a:spLocks noChangeArrowheads="1"/>
          </p:cNvSpPr>
          <p:nvPr/>
        </p:nvSpPr>
        <p:spPr bwMode="auto">
          <a:xfrm>
            <a:off x="5219700" y="4508500"/>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37" name="Line 176"/>
          <p:cNvSpPr>
            <a:spLocks noChangeShapeType="1"/>
          </p:cNvSpPr>
          <p:nvPr/>
        </p:nvSpPr>
        <p:spPr bwMode="auto">
          <a:xfrm>
            <a:off x="5508625" y="4656138"/>
            <a:ext cx="287338" cy="1587"/>
          </a:xfrm>
          <a:prstGeom prst="line">
            <a:avLst/>
          </a:prstGeom>
          <a:noFill/>
          <a:ln w="9360" cap="rnd">
            <a:solidFill>
              <a:srgbClr val="000000"/>
            </a:solidFill>
            <a:prstDash val="sysDot"/>
            <a:miter lim="800000"/>
            <a:headEnd/>
            <a:tailEnd/>
          </a:ln>
        </p:spPr>
        <p:txBody>
          <a:bodyPr/>
          <a:lstStyle/>
          <a:p>
            <a:endParaRPr lang="es-ES"/>
          </a:p>
        </p:txBody>
      </p:sp>
      <p:sp>
        <p:nvSpPr>
          <p:cNvPr id="41138" name="Line 177"/>
          <p:cNvSpPr>
            <a:spLocks noChangeShapeType="1"/>
          </p:cNvSpPr>
          <p:nvPr/>
        </p:nvSpPr>
        <p:spPr bwMode="auto">
          <a:xfrm flipV="1">
            <a:off x="5940425" y="4217988"/>
            <a:ext cx="1588" cy="293687"/>
          </a:xfrm>
          <a:prstGeom prst="line">
            <a:avLst/>
          </a:prstGeom>
          <a:noFill/>
          <a:ln w="9360" cap="rnd">
            <a:solidFill>
              <a:srgbClr val="000000"/>
            </a:solidFill>
            <a:prstDash val="sysDot"/>
            <a:miter lim="800000"/>
            <a:headEnd/>
            <a:tailEnd/>
          </a:ln>
        </p:spPr>
        <p:txBody>
          <a:bodyPr/>
          <a:lstStyle/>
          <a:p>
            <a:endParaRPr lang="es-ES"/>
          </a:p>
        </p:txBody>
      </p:sp>
      <p:sp>
        <p:nvSpPr>
          <p:cNvPr id="41139" name="Rectangle 178"/>
          <p:cNvSpPr>
            <a:spLocks noChangeArrowheads="1"/>
          </p:cNvSpPr>
          <p:nvPr/>
        </p:nvSpPr>
        <p:spPr bwMode="auto">
          <a:xfrm>
            <a:off x="5795963" y="4511675"/>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40" name="Line 179"/>
          <p:cNvSpPr>
            <a:spLocks noChangeShapeType="1"/>
          </p:cNvSpPr>
          <p:nvPr/>
        </p:nvSpPr>
        <p:spPr bwMode="auto">
          <a:xfrm>
            <a:off x="6084888" y="4652963"/>
            <a:ext cx="287337" cy="1587"/>
          </a:xfrm>
          <a:prstGeom prst="line">
            <a:avLst/>
          </a:prstGeom>
          <a:noFill/>
          <a:ln w="9360" cap="rnd">
            <a:solidFill>
              <a:srgbClr val="000000"/>
            </a:solidFill>
            <a:prstDash val="sysDot"/>
            <a:miter lim="800000"/>
            <a:headEnd/>
            <a:tailEnd/>
          </a:ln>
        </p:spPr>
        <p:txBody>
          <a:bodyPr/>
          <a:lstStyle/>
          <a:p>
            <a:endParaRPr lang="es-ES"/>
          </a:p>
        </p:txBody>
      </p:sp>
      <p:sp>
        <p:nvSpPr>
          <p:cNvPr id="41141" name="Line 180"/>
          <p:cNvSpPr>
            <a:spLocks noChangeShapeType="1"/>
          </p:cNvSpPr>
          <p:nvPr/>
        </p:nvSpPr>
        <p:spPr bwMode="auto">
          <a:xfrm flipV="1">
            <a:off x="6516688" y="4214813"/>
            <a:ext cx="1587" cy="293687"/>
          </a:xfrm>
          <a:prstGeom prst="line">
            <a:avLst/>
          </a:prstGeom>
          <a:noFill/>
          <a:ln w="9360" cap="rnd">
            <a:solidFill>
              <a:srgbClr val="000000"/>
            </a:solidFill>
            <a:prstDash val="sysDot"/>
            <a:miter lim="800000"/>
            <a:headEnd/>
            <a:tailEnd/>
          </a:ln>
        </p:spPr>
        <p:txBody>
          <a:bodyPr/>
          <a:lstStyle/>
          <a:p>
            <a:endParaRPr lang="es-ES"/>
          </a:p>
        </p:txBody>
      </p:sp>
      <p:sp>
        <p:nvSpPr>
          <p:cNvPr id="41142" name="Rectangle 181"/>
          <p:cNvSpPr>
            <a:spLocks noChangeArrowheads="1"/>
          </p:cNvSpPr>
          <p:nvPr/>
        </p:nvSpPr>
        <p:spPr bwMode="auto">
          <a:xfrm>
            <a:off x="6372225" y="4508500"/>
            <a:ext cx="288925" cy="288925"/>
          </a:xfrm>
          <a:prstGeom prst="rect">
            <a:avLst/>
          </a:prstGeom>
          <a:solidFill>
            <a:srgbClr val="CCFFFF">
              <a:alpha val="50195"/>
            </a:srgbClr>
          </a:solidFill>
          <a:ln w="9360" cap="rnd">
            <a:solidFill>
              <a:srgbClr val="000000"/>
            </a:solidFill>
            <a:prstDash val="sysDot"/>
            <a:miter lim="800000"/>
            <a:headEnd/>
            <a:tailEnd/>
          </a:ln>
        </p:spPr>
        <p:txBody>
          <a:bodyPr wrap="none" anchor="ctr"/>
          <a:lstStyle/>
          <a:p>
            <a:endParaRPr lang="es-ES"/>
          </a:p>
        </p:txBody>
      </p:sp>
      <p:sp>
        <p:nvSpPr>
          <p:cNvPr id="41143" name="Line 182"/>
          <p:cNvSpPr>
            <a:spLocks noChangeShapeType="1"/>
          </p:cNvSpPr>
          <p:nvPr/>
        </p:nvSpPr>
        <p:spPr bwMode="auto">
          <a:xfrm flipH="1">
            <a:off x="3130550" y="5157788"/>
            <a:ext cx="1085850" cy="1587"/>
          </a:xfrm>
          <a:prstGeom prst="line">
            <a:avLst/>
          </a:prstGeom>
          <a:noFill/>
          <a:ln w="38160">
            <a:solidFill>
              <a:srgbClr val="FF0000"/>
            </a:solidFill>
            <a:miter lim="800000"/>
            <a:headEnd/>
            <a:tailEnd/>
          </a:ln>
        </p:spPr>
        <p:txBody>
          <a:bodyPr/>
          <a:lstStyle/>
          <a:p>
            <a:endParaRPr lang="es-ES"/>
          </a:p>
        </p:txBody>
      </p:sp>
      <p:sp>
        <p:nvSpPr>
          <p:cNvPr id="41144" name="Line 183"/>
          <p:cNvSpPr>
            <a:spLocks noChangeShapeType="1"/>
          </p:cNvSpPr>
          <p:nvPr/>
        </p:nvSpPr>
        <p:spPr bwMode="auto">
          <a:xfrm>
            <a:off x="3132138" y="4078288"/>
            <a:ext cx="1587" cy="1079500"/>
          </a:xfrm>
          <a:prstGeom prst="line">
            <a:avLst/>
          </a:prstGeom>
          <a:noFill/>
          <a:ln w="38160">
            <a:solidFill>
              <a:srgbClr val="FF0000"/>
            </a:solidFill>
            <a:miter lim="800000"/>
            <a:headEnd type="triangle" w="med" len="med"/>
            <a:tailEnd/>
          </a:ln>
        </p:spPr>
        <p:txBody>
          <a:bodyPr/>
          <a:lstStyle/>
          <a:p>
            <a:endParaRPr lang="es-ES"/>
          </a:p>
        </p:txBody>
      </p:sp>
      <p:sp>
        <p:nvSpPr>
          <p:cNvPr id="41145" name="Line 184"/>
          <p:cNvSpPr>
            <a:spLocks noChangeShapeType="1"/>
          </p:cNvSpPr>
          <p:nvPr/>
        </p:nvSpPr>
        <p:spPr bwMode="auto">
          <a:xfrm>
            <a:off x="3132138" y="3429000"/>
            <a:ext cx="431800" cy="1588"/>
          </a:xfrm>
          <a:prstGeom prst="line">
            <a:avLst/>
          </a:prstGeom>
          <a:noFill/>
          <a:ln w="38160">
            <a:solidFill>
              <a:srgbClr val="FF0000"/>
            </a:solidFill>
            <a:miter lim="800000"/>
            <a:headEnd/>
            <a:tailEnd/>
          </a:ln>
        </p:spPr>
        <p:txBody>
          <a:bodyPr/>
          <a:lstStyle/>
          <a:p>
            <a:endParaRPr lang="es-ES"/>
          </a:p>
        </p:txBody>
      </p:sp>
      <p:sp>
        <p:nvSpPr>
          <p:cNvPr id="41146" name="Line 185"/>
          <p:cNvSpPr>
            <a:spLocks noChangeShapeType="1"/>
          </p:cNvSpPr>
          <p:nvPr/>
        </p:nvSpPr>
        <p:spPr bwMode="auto">
          <a:xfrm>
            <a:off x="3563938" y="2997200"/>
            <a:ext cx="1587" cy="431800"/>
          </a:xfrm>
          <a:prstGeom prst="line">
            <a:avLst/>
          </a:prstGeom>
          <a:noFill/>
          <a:ln w="38160">
            <a:solidFill>
              <a:srgbClr val="FF0000"/>
            </a:solidFill>
            <a:miter lim="800000"/>
            <a:headEnd type="triangle" w="med" len="med"/>
            <a:tailEnd/>
          </a:ln>
        </p:spPr>
        <p:txBody>
          <a:bodyPr/>
          <a:lstStyle/>
          <a:p>
            <a:endParaRPr lang="es-ES"/>
          </a:p>
        </p:txBody>
      </p:sp>
      <p:sp>
        <p:nvSpPr>
          <p:cNvPr id="41147" name="Line 186"/>
          <p:cNvSpPr>
            <a:spLocks noChangeShapeType="1"/>
          </p:cNvSpPr>
          <p:nvPr/>
        </p:nvSpPr>
        <p:spPr bwMode="auto">
          <a:xfrm>
            <a:off x="5435600" y="4724400"/>
            <a:ext cx="1223963" cy="1223963"/>
          </a:xfrm>
          <a:prstGeom prst="line">
            <a:avLst/>
          </a:prstGeom>
          <a:noFill/>
          <a:ln w="57240">
            <a:solidFill>
              <a:srgbClr val="FF0000"/>
            </a:solidFill>
            <a:miter lim="800000"/>
            <a:headEnd/>
            <a:tailEnd/>
          </a:ln>
        </p:spPr>
        <p:txBody>
          <a:bodyPr/>
          <a:lstStyle/>
          <a:p>
            <a:endParaRPr lang="es-ES"/>
          </a:p>
        </p:txBody>
      </p:sp>
      <p:sp>
        <p:nvSpPr>
          <p:cNvPr id="41148" name="Line 187"/>
          <p:cNvSpPr>
            <a:spLocks noChangeShapeType="1"/>
          </p:cNvSpPr>
          <p:nvPr/>
        </p:nvSpPr>
        <p:spPr bwMode="auto">
          <a:xfrm flipH="1">
            <a:off x="5360988" y="4724400"/>
            <a:ext cx="1230312" cy="1223963"/>
          </a:xfrm>
          <a:prstGeom prst="line">
            <a:avLst/>
          </a:prstGeom>
          <a:noFill/>
          <a:ln w="57240">
            <a:solidFill>
              <a:srgbClr val="FF0000"/>
            </a:solidFill>
            <a:miter lim="800000"/>
            <a:headEnd/>
            <a:tailEnd/>
          </a:ln>
        </p:spPr>
        <p:txBody>
          <a:bodyP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Usage Model sources</a:t>
            </a:r>
          </a:p>
        </p:txBody>
      </p:sp>
      <p:sp>
        <p:nvSpPr>
          <p:cNvPr id="41987"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Application specific systems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The application to run is known beforehand (embedded systems)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Non-uniform traffic and some links may not be required</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dirty="0" smtClean="0"/>
              <a:t>Heterogeneity can lead to silicon area and power savings</a:t>
            </a:r>
          </a:p>
          <a:p>
            <a:pPr marL="530225" lvl="2" indent="-169863">
              <a:buClr>
                <a:srgbClr val="696CAF"/>
              </a:buClr>
              <a:buNone/>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dirty="0" smtClean="0"/>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Usage Model sources</a:t>
            </a:r>
          </a:p>
        </p:txBody>
      </p:sp>
      <p:sp>
        <p:nvSpPr>
          <p:cNvPr id="2" name="Rectangle 2"/>
          <p:cNvSpPr>
            <a:spLocks noChangeArrowheads="1"/>
          </p:cNvSpPr>
          <p:nvPr/>
        </p:nvSpPr>
        <p:spPr bwMode="auto">
          <a:xfrm>
            <a:off x="107950" y="1228725"/>
            <a:ext cx="1079500" cy="649288"/>
          </a:xfrm>
          <a:prstGeom prst="rect">
            <a:avLst/>
          </a:prstGeom>
          <a:solidFill>
            <a:srgbClr val="CCCCFF"/>
          </a:solidFill>
          <a:ln w="9360">
            <a:solidFill>
              <a:srgbClr val="000000"/>
            </a:solidFill>
            <a:miter lim="800000"/>
            <a:headEnd/>
            <a:tailEnd/>
          </a:ln>
          <a:effectLst>
            <a:outerShdw dist="107933" dir="2700000" algn="ctr" rotWithShape="0">
              <a:srgbClr val="808080">
                <a:alpha val="50027"/>
              </a:srgbClr>
            </a:outerShdw>
          </a:effectLst>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it-IT" sz="1200">
                <a:solidFill>
                  <a:srgbClr val="000000"/>
                </a:solidFill>
              </a:rPr>
              <a:t>Application </a:t>
            </a:r>
          </a:p>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it-IT" sz="1200">
                <a:solidFill>
                  <a:srgbClr val="000000"/>
                </a:solidFill>
              </a:rPr>
              <a:t>to be mapped</a:t>
            </a:r>
          </a:p>
        </p:txBody>
      </p:sp>
      <p:sp>
        <p:nvSpPr>
          <p:cNvPr id="43012" name="Oval 3"/>
          <p:cNvSpPr>
            <a:spLocks noChangeArrowheads="1"/>
          </p:cNvSpPr>
          <p:nvPr/>
        </p:nvSpPr>
        <p:spPr bwMode="auto">
          <a:xfrm>
            <a:off x="1979613" y="1563688"/>
            <a:ext cx="288925" cy="288925"/>
          </a:xfrm>
          <a:prstGeom prst="ellipse">
            <a:avLst/>
          </a:prstGeom>
          <a:solidFill>
            <a:srgbClr val="33CCFF"/>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200">
                <a:solidFill>
                  <a:srgbClr val="000000"/>
                </a:solidFill>
              </a:rPr>
              <a:t>T1</a:t>
            </a:r>
          </a:p>
        </p:txBody>
      </p:sp>
      <p:sp>
        <p:nvSpPr>
          <p:cNvPr id="43013" name="Oval 4"/>
          <p:cNvSpPr>
            <a:spLocks noChangeArrowheads="1"/>
          </p:cNvSpPr>
          <p:nvPr/>
        </p:nvSpPr>
        <p:spPr bwMode="auto">
          <a:xfrm>
            <a:off x="3203575" y="1779588"/>
            <a:ext cx="288925" cy="288925"/>
          </a:xfrm>
          <a:prstGeom prst="ellipse">
            <a:avLst/>
          </a:prstGeom>
          <a:solidFill>
            <a:srgbClr val="33CCFF"/>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200">
                <a:solidFill>
                  <a:srgbClr val="000000"/>
                </a:solidFill>
              </a:rPr>
              <a:t>T4</a:t>
            </a:r>
          </a:p>
        </p:txBody>
      </p:sp>
      <p:sp>
        <p:nvSpPr>
          <p:cNvPr id="43014" name="Oval 5"/>
          <p:cNvSpPr>
            <a:spLocks noChangeArrowheads="1"/>
          </p:cNvSpPr>
          <p:nvPr/>
        </p:nvSpPr>
        <p:spPr bwMode="auto">
          <a:xfrm>
            <a:off x="2411413" y="2209800"/>
            <a:ext cx="288925" cy="288925"/>
          </a:xfrm>
          <a:prstGeom prst="ellipse">
            <a:avLst/>
          </a:prstGeom>
          <a:solidFill>
            <a:srgbClr val="33CCFF"/>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200">
                <a:solidFill>
                  <a:srgbClr val="000000"/>
                </a:solidFill>
              </a:rPr>
              <a:t>T3</a:t>
            </a:r>
          </a:p>
        </p:txBody>
      </p:sp>
      <p:sp>
        <p:nvSpPr>
          <p:cNvPr id="43015" name="Oval 6"/>
          <p:cNvSpPr>
            <a:spLocks noChangeArrowheads="1"/>
          </p:cNvSpPr>
          <p:nvPr/>
        </p:nvSpPr>
        <p:spPr bwMode="auto">
          <a:xfrm>
            <a:off x="2627313" y="1419225"/>
            <a:ext cx="288925" cy="288925"/>
          </a:xfrm>
          <a:prstGeom prst="ellipse">
            <a:avLst/>
          </a:prstGeom>
          <a:solidFill>
            <a:srgbClr val="33CCFF"/>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200">
                <a:solidFill>
                  <a:srgbClr val="000000"/>
                </a:solidFill>
              </a:rPr>
              <a:t>T2</a:t>
            </a:r>
          </a:p>
        </p:txBody>
      </p:sp>
      <p:sp>
        <p:nvSpPr>
          <p:cNvPr id="43016" name="Oval 7"/>
          <p:cNvSpPr>
            <a:spLocks noChangeArrowheads="1"/>
          </p:cNvSpPr>
          <p:nvPr/>
        </p:nvSpPr>
        <p:spPr bwMode="auto">
          <a:xfrm>
            <a:off x="2987675" y="2354263"/>
            <a:ext cx="288925" cy="288925"/>
          </a:xfrm>
          <a:prstGeom prst="ellipse">
            <a:avLst/>
          </a:prstGeom>
          <a:solidFill>
            <a:srgbClr val="33CCFF"/>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200">
                <a:solidFill>
                  <a:srgbClr val="000000"/>
                </a:solidFill>
              </a:rPr>
              <a:t>Tn</a:t>
            </a:r>
          </a:p>
        </p:txBody>
      </p:sp>
      <p:cxnSp>
        <p:nvCxnSpPr>
          <p:cNvPr id="43017" name="AutoShape 8"/>
          <p:cNvCxnSpPr>
            <a:cxnSpLocks noChangeShapeType="1"/>
            <a:stCxn id="43012" idx="5"/>
            <a:endCxn id="43014" idx="1"/>
          </p:cNvCxnSpPr>
          <p:nvPr/>
        </p:nvCxnSpPr>
        <p:spPr bwMode="auto">
          <a:xfrm>
            <a:off x="2225675" y="1809750"/>
            <a:ext cx="228600" cy="442913"/>
          </a:xfrm>
          <a:prstGeom prst="straightConnector1">
            <a:avLst/>
          </a:prstGeom>
          <a:noFill/>
          <a:ln w="9360">
            <a:solidFill>
              <a:srgbClr val="000000"/>
            </a:solidFill>
            <a:miter lim="800000"/>
            <a:headEnd/>
            <a:tailEnd type="triangle" w="med" len="med"/>
          </a:ln>
        </p:spPr>
      </p:cxnSp>
      <p:cxnSp>
        <p:nvCxnSpPr>
          <p:cNvPr id="43018" name="AutoShape 9"/>
          <p:cNvCxnSpPr>
            <a:cxnSpLocks noChangeShapeType="1"/>
            <a:stCxn id="43014" idx="0"/>
            <a:endCxn id="43015" idx="4"/>
          </p:cNvCxnSpPr>
          <p:nvPr/>
        </p:nvCxnSpPr>
        <p:spPr bwMode="auto">
          <a:xfrm flipV="1">
            <a:off x="2555875" y="1708150"/>
            <a:ext cx="215900" cy="501650"/>
          </a:xfrm>
          <a:prstGeom prst="straightConnector1">
            <a:avLst/>
          </a:prstGeom>
          <a:noFill/>
          <a:ln w="9360">
            <a:solidFill>
              <a:srgbClr val="000000"/>
            </a:solidFill>
            <a:miter lim="800000"/>
            <a:headEnd/>
            <a:tailEnd type="triangle" w="med" len="med"/>
          </a:ln>
        </p:spPr>
      </p:cxnSp>
      <p:cxnSp>
        <p:nvCxnSpPr>
          <p:cNvPr id="43019" name="AutoShape 10"/>
          <p:cNvCxnSpPr>
            <a:cxnSpLocks noChangeShapeType="1"/>
            <a:stCxn id="43012" idx="6"/>
            <a:endCxn id="43016" idx="0"/>
          </p:cNvCxnSpPr>
          <p:nvPr/>
        </p:nvCxnSpPr>
        <p:spPr bwMode="auto">
          <a:xfrm>
            <a:off x="2268538" y="1708150"/>
            <a:ext cx="863600" cy="647700"/>
          </a:xfrm>
          <a:prstGeom prst="straightConnector1">
            <a:avLst/>
          </a:prstGeom>
          <a:noFill/>
          <a:ln w="9360">
            <a:solidFill>
              <a:srgbClr val="000000"/>
            </a:solidFill>
            <a:miter lim="800000"/>
            <a:headEnd/>
            <a:tailEnd type="triangle" w="med" len="med"/>
          </a:ln>
        </p:spPr>
      </p:cxnSp>
      <p:cxnSp>
        <p:nvCxnSpPr>
          <p:cNvPr id="43020" name="AutoShape 11"/>
          <p:cNvCxnSpPr>
            <a:cxnSpLocks noChangeShapeType="1"/>
            <a:stCxn id="43015" idx="6"/>
            <a:endCxn id="43013" idx="1"/>
          </p:cNvCxnSpPr>
          <p:nvPr/>
        </p:nvCxnSpPr>
        <p:spPr bwMode="auto">
          <a:xfrm>
            <a:off x="2916238" y="1563688"/>
            <a:ext cx="330200" cy="258762"/>
          </a:xfrm>
          <a:prstGeom prst="straightConnector1">
            <a:avLst/>
          </a:prstGeom>
          <a:noFill/>
          <a:ln w="9360">
            <a:solidFill>
              <a:srgbClr val="000000"/>
            </a:solidFill>
            <a:miter lim="800000"/>
            <a:headEnd/>
            <a:tailEnd type="triangle" w="med" len="med"/>
          </a:ln>
        </p:spPr>
      </p:cxnSp>
      <p:cxnSp>
        <p:nvCxnSpPr>
          <p:cNvPr id="43021" name="AutoShape 12"/>
          <p:cNvCxnSpPr>
            <a:cxnSpLocks noChangeShapeType="1"/>
            <a:stCxn id="43013" idx="4"/>
            <a:endCxn id="43016" idx="7"/>
          </p:cNvCxnSpPr>
          <p:nvPr/>
        </p:nvCxnSpPr>
        <p:spPr bwMode="auto">
          <a:xfrm flipH="1">
            <a:off x="3233738" y="2068513"/>
            <a:ext cx="114300" cy="328612"/>
          </a:xfrm>
          <a:prstGeom prst="straightConnector1">
            <a:avLst/>
          </a:prstGeom>
          <a:noFill/>
          <a:ln w="9360">
            <a:solidFill>
              <a:srgbClr val="000000"/>
            </a:solidFill>
            <a:miter lim="800000"/>
            <a:headEnd/>
            <a:tailEnd type="triangle" w="med" len="med"/>
          </a:ln>
        </p:spPr>
      </p:cxnSp>
      <p:cxnSp>
        <p:nvCxnSpPr>
          <p:cNvPr id="43022" name="AutoShape 13"/>
          <p:cNvCxnSpPr>
            <a:cxnSpLocks noChangeShapeType="1"/>
            <a:stCxn id="43016" idx="2"/>
            <a:endCxn id="43014" idx="6"/>
          </p:cNvCxnSpPr>
          <p:nvPr/>
        </p:nvCxnSpPr>
        <p:spPr bwMode="auto">
          <a:xfrm flipH="1" flipV="1">
            <a:off x="2700338" y="2354263"/>
            <a:ext cx="287337" cy="144462"/>
          </a:xfrm>
          <a:prstGeom prst="straightConnector1">
            <a:avLst/>
          </a:prstGeom>
          <a:noFill/>
          <a:ln w="9360">
            <a:solidFill>
              <a:srgbClr val="000000"/>
            </a:solidFill>
            <a:miter lim="800000"/>
            <a:headEnd/>
            <a:tailEnd type="triangle" w="med" len="med"/>
          </a:ln>
        </p:spPr>
      </p:cxnSp>
      <p:sp>
        <p:nvSpPr>
          <p:cNvPr id="43023" name="Rectangle 14"/>
          <p:cNvSpPr>
            <a:spLocks noChangeArrowheads="1"/>
          </p:cNvSpPr>
          <p:nvPr/>
        </p:nvSpPr>
        <p:spPr bwMode="auto">
          <a:xfrm>
            <a:off x="1908175" y="1347788"/>
            <a:ext cx="1655763" cy="1368425"/>
          </a:xfrm>
          <a:prstGeom prst="rect">
            <a:avLst/>
          </a:prstGeom>
          <a:noFill/>
          <a:ln w="9360">
            <a:solidFill>
              <a:srgbClr val="000000"/>
            </a:solidFill>
            <a:prstDash val="dash"/>
            <a:miter lim="800000"/>
            <a:headEnd/>
            <a:tailEnd/>
          </a:ln>
        </p:spPr>
        <p:txBody>
          <a:bodyPr wrap="none" anchor="ctr"/>
          <a:lstStyle/>
          <a:p>
            <a:endParaRPr lang="es-ES"/>
          </a:p>
        </p:txBody>
      </p:sp>
      <p:cxnSp>
        <p:nvCxnSpPr>
          <p:cNvPr id="43024" name="AutoShape 15"/>
          <p:cNvCxnSpPr>
            <a:cxnSpLocks noChangeShapeType="1"/>
            <a:stCxn id="43015" idx="2"/>
            <a:endCxn id="43012" idx="7"/>
          </p:cNvCxnSpPr>
          <p:nvPr/>
        </p:nvCxnSpPr>
        <p:spPr bwMode="auto">
          <a:xfrm flipH="1">
            <a:off x="2225675" y="1563688"/>
            <a:ext cx="401638" cy="42862"/>
          </a:xfrm>
          <a:prstGeom prst="straightConnector1">
            <a:avLst/>
          </a:prstGeom>
          <a:noFill/>
          <a:ln w="9360">
            <a:solidFill>
              <a:srgbClr val="000000"/>
            </a:solidFill>
            <a:miter lim="800000"/>
            <a:headEnd/>
            <a:tailEnd type="triangle" w="med" len="med"/>
          </a:ln>
        </p:spPr>
      </p:cxnSp>
      <p:sp>
        <p:nvSpPr>
          <p:cNvPr id="43025" name="Text Box 16"/>
          <p:cNvSpPr txBox="1">
            <a:spLocks noChangeArrowheads="1"/>
          </p:cNvSpPr>
          <p:nvPr/>
        </p:nvSpPr>
        <p:spPr bwMode="auto">
          <a:xfrm>
            <a:off x="1773238" y="1066800"/>
            <a:ext cx="1963737" cy="306388"/>
          </a:xfrm>
          <a:prstGeom prst="rect">
            <a:avLst/>
          </a:prstGeom>
          <a:noFill/>
          <a:ln w="9525">
            <a:noFill/>
            <a:round/>
            <a:headEnd/>
            <a:tailEnd/>
          </a:ln>
        </p:spPr>
        <p:txBody>
          <a:bodyPr wrap="none" lIns="90000" tIns="46800" rIns="90000" bIns="46800">
            <a:spAutoFit/>
          </a:bodyPr>
          <a:lstStyle/>
          <a:p>
            <a:pP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FF0000"/>
                </a:solidFill>
              </a:rPr>
              <a:t>Communication Graph</a:t>
            </a:r>
          </a:p>
        </p:txBody>
      </p:sp>
      <p:sp>
        <p:nvSpPr>
          <p:cNvPr id="43026" name="Oval 17"/>
          <p:cNvSpPr>
            <a:spLocks noChangeArrowheads="1"/>
          </p:cNvSpPr>
          <p:nvPr/>
        </p:nvSpPr>
        <p:spPr bwMode="auto">
          <a:xfrm>
            <a:off x="6516688" y="1328738"/>
            <a:ext cx="144462"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27" name="Rectangle 18"/>
          <p:cNvSpPr>
            <a:spLocks noChangeArrowheads="1"/>
          </p:cNvSpPr>
          <p:nvPr/>
        </p:nvSpPr>
        <p:spPr bwMode="auto">
          <a:xfrm>
            <a:off x="6084888" y="1544638"/>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P1</a:t>
            </a:r>
          </a:p>
        </p:txBody>
      </p:sp>
      <p:cxnSp>
        <p:nvCxnSpPr>
          <p:cNvPr id="43028" name="AutoShape 19"/>
          <p:cNvCxnSpPr>
            <a:cxnSpLocks noChangeShapeType="1"/>
            <a:stCxn id="43026" idx="3"/>
            <a:endCxn id="43027" idx="3"/>
          </p:cNvCxnSpPr>
          <p:nvPr/>
        </p:nvCxnSpPr>
        <p:spPr bwMode="auto">
          <a:xfrm flipH="1">
            <a:off x="6443663" y="1452563"/>
            <a:ext cx="93662" cy="271462"/>
          </a:xfrm>
          <a:prstGeom prst="straightConnector1">
            <a:avLst/>
          </a:prstGeom>
          <a:noFill/>
          <a:ln w="9360">
            <a:solidFill>
              <a:srgbClr val="000000"/>
            </a:solidFill>
            <a:miter lim="800000"/>
            <a:headEnd type="triangle" w="med" len="med"/>
            <a:tailEnd type="triangle" w="med" len="med"/>
          </a:ln>
        </p:spPr>
      </p:cxnSp>
      <p:sp>
        <p:nvSpPr>
          <p:cNvPr id="43029" name="Oval 20"/>
          <p:cNvSpPr>
            <a:spLocks noChangeArrowheads="1"/>
          </p:cNvSpPr>
          <p:nvPr/>
        </p:nvSpPr>
        <p:spPr bwMode="auto">
          <a:xfrm>
            <a:off x="7235825" y="1328738"/>
            <a:ext cx="144463"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30" name="Rectangle 21"/>
          <p:cNvSpPr>
            <a:spLocks noChangeArrowheads="1"/>
          </p:cNvSpPr>
          <p:nvPr/>
        </p:nvSpPr>
        <p:spPr bwMode="auto">
          <a:xfrm>
            <a:off x="6804025" y="1544638"/>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P2</a:t>
            </a:r>
          </a:p>
        </p:txBody>
      </p:sp>
      <p:cxnSp>
        <p:nvCxnSpPr>
          <p:cNvPr id="43031" name="AutoShape 22"/>
          <p:cNvCxnSpPr>
            <a:cxnSpLocks noChangeShapeType="1"/>
            <a:stCxn id="43029" idx="3"/>
            <a:endCxn id="43030" idx="3"/>
          </p:cNvCxnSpPr>
          <p:nvPr/>
        </p:nvCxnSpPr>
        <p:spPr bwMode="auto">
          <a:xfrm flipH="1">
            <a:off x="7162800" y="1452563"/>
            <a:ext cx="93663" cy="271462"/>
          </a:xfrm>
          <a:prstGeom prst="straightConnector1">
            <a:avLst/>
          </a:prstGeom>
          <a:noFill/>
          <a:ln w="9360">
            <a:solidFill>
              <a:srgbClr val="000000"/>
            </a:solidFill>
            <a:miter lim="800000"/>
            <a:headEnd type="triangle" w="med" len="med"/>
            <a:tailEnd type="triangle" w="med" len="med"/>
          </a:ln>
        </p:spPr>
      </p:cxnSp>
      <p:sp>
        <p:nvSpPr>
          <p:cNvPr id="43032" name="Oval 23"/>
          <p:cNvSpPr>
            <a:spLocks noChangeArrowheads="1"/>
          </p:cNvSpPr>
          <p:nvPr/>
        </p:nvSpPr>
        <p:spPr bwMode="auto">
          <a:xfrm>
            <a:off x="7954963" y="1328738"/>
            <a:ext cx="144462"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33" name="Rectangle 24"/>
          <p:cNvSpPr>
            <a:spLocks noChangeArrowheads="1"/>
          </p:cNvSpPr>
          <p:nvPr/>
        </p:nvSpPr>
        <p:spPr bwMode="auto">
          <a:xfrm>
            <a:off x="7523163" y="1544638"/>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P3</a:t>
            </a:r>
          </a:p>
        </p:txBody>
      </p:sp>
      <p:cxnSp>
        <p:nvCxnSpPr>
          <p:cNvPr id="43034" name="AutoShape 25"/>
          <p:cNvCxnSpPr>
            <a:cxnSpLocks noChangeShapeType="1"/>
            <a:stCxn id="43032" idx="3"/>
            <a:endCxn id="43033" idx="3"/>
          </p:cNvCxnSpPr>
          <p:nvPr/>
        </p:nvCxnSpPr>
        <p:spPr bwMode="auto">
          <a:xfrm flipH="1">
            <a:off x="7881938" y="1452563"/>
            <a:ext cx="93662" cy="271462"/>
          </a:xfrm>
          <a:prstGeom prst="straightConnector1">
            <a:avLst/>
          </a:prstGeom>
          <a:noFill/>
          <a:ln w="9360">
            <a:solidFill>
              <a:srgbClr val="000000"/>
            </a:solidFill>
            <a:miter lim="800000"/>
            <a:headEnd type="triangle" w="med" len="med"/>
            <a:tailEnd type="triangle" w="med" len="med"/>
          </a:ln>
        </p:spPr>
      </p:cxnSp>
      <p:sp>
        <p:nvSpPr>
          <p:cNvPr id="43035" name="Oval 26"/>
          <p:cNvSpPr>
            <a:spLocks noChangeArrowheads="1"/>
          </p:cNvSpPr>
          <p:nvPr/>
        </p:nvSpPr>
        <p:spPr bwMode="auto">
          <a:xfrm>
            <a:off x="8675688" y="1328738"/>
            <a:ext cx="144462"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36" name="Rectangle 27"/>
          <p:cNvSpPr>
            <a:spLocks noChangeArrowheads="1"/>
          </p:cNvSpPr>
          <p:nvPr/>
        </p:nvSpPr>
        <p:spPr bwMode="auto">
          <a:xfrm>
            <a:off x="8243888" y="1544638"/>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P4</a:t>
            </a:r>
          </a:p>
        </p:txBody>
      </p:sp>
      <p:cxnSp>
        <p:nvCxnSpPr>
          <p:cNvPr id="43037" name="AutoShape 28"/>
          <p:cNvCxnSpPr>
            <a:cxnSpLocks noChangeShapeType="1"/>
            <a:stCxn id="43035" idx="3"/>
            <a:endCxn id="43036" idx="3"/>
          </p:cNvCxnSpPr>
          <p:nvPr/>
        </p:nvCxnSpPr>
        <p:spPr bwMode="auto">
          <a:xfrm flipH="1">
            <a:off x="8602663" y="1452563"/>
            <a:ext cx="93662" cy="271462"/>
          </a:xfrm>
          <a:prstGeom prst="straightConnector1">
            <a:avLst/>
          </a:prstGeom>
          <a:noFill/>
          <a:ln w="9360">
            <a:solidFill>
              <a:srgbClr val="000000"/>
            </a:solidFill>
            <a:miter lim="800000"/>
            <a:headEnd type="triangle" w="med" len="med"/>
            <a:tailEnd type="triangle" w="med" len="med"/>
          </a:ln>
        </p:spPr>
      </p:cxnSp>
      <p:sp>
        <p:nvSpPr>
          <p:cNvPr id="43038" name="Oval 29"/>
          <p:cNvSpPr>
            <a:spLocks noChangeArrowheads="1"/>
          </p:cNvSpPr>
          <p:nvPr/>
        </p:nvSpPr>
        <p:spPr bwMode="auto">
          <a:xfrm>
            <a:off x="6516688" y="1978025"/>
            <a:ext cx="144462"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39" name="Rectangle 30"/>
          <p:cNvSpPr>
            <a:spLocks noChangeArrowheads="1"/>
          </p:cNvSpPr>
          <p:nvPr/>
        </p:nvSpPr>
        <p:spPr bwMode="auto">
          <a:xfrm>
            <a:off x="6084888" y="2193925"/>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P5</a:t>
            </a:r>
          </a:p>
        </p:txBody>
      </p:sp>
      <p:cxnSp>
        <p:nvCxnSpPr>
          <p:cNvPr id="43040" name="AutoShape 31"/>
          <p:cNvCxnSpPr>
            <a:cxnSpLocks noChangeShapeType="1"/>
            <a:stCxn id="43038" idx="3"/>
            <a:endCxn id="43039" idx="3"/>
          </p:cNvCxnSpPr>
          <p:nvPr/>
        </p:nvCxnSpPr>
        <p:spPr bwMode="auto">
          <a:xfrm flipH="1">
            <a:off x="6443663" y="2101850"/>
            <a:ext cx="93662" cy="274638"/>
          </a:xfrm>
          <a:prstGeom prst="straightConnector1">
            <a:avLst/>
          </a:prstGeom>
          <a:noFill/>
          <a:ln w="9360">
            <a:solidFill>
              <a:srgbClr val="000000"/>
            </a:solidFill>
            <a:miter lim="800000"/>
            <a:headEnd type="triangle" w="med" len="med"/>
            <a:tailEnd type="triangle" w="med" len="med"/>
          </a:ln>
        </p:spPr>
      </p:cxnSp>
      <p:sp>
        <p:nvSpPr>
          <p:cNvPr id="43041" name="Oval 32"/>
          <p:cNvSpPr>
            <a:spLocks noChangeArrowheads="1"/>
          </p:cNvSpPr>
          <p:nvPr/>
        </p:nvSpPr>
        <p:spPr bwMode="auto">
          <a:xfrm>
            <a:off x="7235825" y="1978025"/>
            <a:ext cx="144463"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42" name="Rectangle 33"/>
          <p:cNvSpPr>
            <a:spLocks noChangeArrowheads="1"/>
          </p:cNvSpPr>
          <p:nvPr/>
        </p:nvSpPr>
        <p:spPr bwMode="auto">
          <a:xfrm>
            <a:off x="6804025" y="2263775"/>
            <a:ext cx="1081088" cy="93662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P6</a:t>
            </a:r>
          </a:p>
        </p:txBody>
      </p:sp>
      <p:sp>
        <p:nvSpPr>
          <p:cNvPr id="43043" name="Oval 34"/>
          <p:cNvSpPr>
            <a:spLocks noChangeArrowheads="1"/>
          </p:cNvSpPr>
          <p:nvPr/>
        </p:nvSpPr>
        <p:spPr bwMode="auto">
          <a:xfrm>
            <a:off x="7954963" y="1978025"/>
            <a:ext cx="144462" cy="144463"/>
          </a:xfrm>
          <a:prstGeom prst="ellipse">
            <a:avLst/>
          </a:prstGeom>
          <a:solidFill>
            <a:srgbClr val="FF0000"/>
          </a:solidFill>
          <a:ln w="9360">
            <a:solidFill>
              <a:srgbClr val="000000"/>
            </a:solidFill>
            <a:miter lim="800000"/>
            <a:headEnd/>
            <a:tailEnd/>
          </a:ln>
        </p:spPr>
        <p:txBody>
          <a:bodyPr wrap="none" anchor="ctr"/>
          <a:lstStyle/>
          <a:p>
            <a:endParaRPr lang="es-ES"/>
          </a:p>
        </p:txBody>
      </p:sp>
      <p:cxnSp>
        <p:nvCxnSpPr>
          <p:cNvPr id="43044" name="AutoShape 35"/>
          <p:cNvCxnSpPr>
            <a:cxnSpLocks noChangeShapeType="1"/>
            <a:stCxn id="43043" idx="3"/>
            <a:endCxn id="43042" idx="3"/>
          </p:cNvCxnSpPr>
          <p:nvPr/>
        </p:nvCxnSpPr>
        <p:spPr bwMode="auto">
          <a:xfrm flipH="1">
            <a:off x="7885113" y="2101850"/>
            <a:ext cx="90487" cy="633413"/>
          </a:xfrm>
          <a:prstGeom prst="straightConnector1">
            <a:avLst/>
          </a:prstGeom>
          <a:noFill/>
          <a:ln w="9360">
            <a:solidFill>
              <a:srgbClr val="000000"/>
            </a:solidFill>
            <a:miter lim="800000"/>
            <a:headEnd type="triangle" w="med" len="med"/>
            <a:tailEnd type="triangle" w="med" len="med"/>
          </a:ln>
        </p:spPr>
      </p:cxnSp>
      <p:sp>
        <p:nvSpPr>
          <p:cNvPr id="43045" name="Oval 36"/>
          <p:cNvSpPr>
            <a:spLocks noChangeArrowheads="1"/>
          </p:cNvSpPr>
          <p:nvPr/>
        </p:nvSpPr>
        <p:spPr bwMode="auto">
          <a:xfrm>
            <a:off x="8675688" y="1978025"/>
            <a:ext cx="144462"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46" name="Rectangle 37"/>
          <p:cNvSpPr>
            <a:spLocks noChangeArrowheads="1"/>
          </p:cNvSpPr>
          <p:nvPr/>
        </p:nvSpPr>
        <p:spPr bwMode="auto">
          <a:xfrm>
            <a:off x="8243888" y="2193925"/>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P7</a:t>
            </a:r>
          </a:p>
        </p:txBody>
      </p:sp>
      <p:cxnSp>
        <p:nvCxnSpPr>
          <p:cNvPr id="43047" name="AutoShape 38"/>
          <p:cNvCxnSpPr>
            <a:cxnSpLocks noChangeShapeType="1"/>
            <a:stCxn id="43045" idx="3"/>
            <a:endCxn id="43046" idx="3"/>
          </p:cNvCxnSpPr>
          <p:nvPr/>
        </p:nvCxnSpPr>
        <p:spPr bwMode="auto">
          <a:xfrm flipH="1">
            <a:off x="8602663" y="2101850"/>
            <a:ext cx="93662" cy="274638"/>
          </a:xfrm>
          <a:prstGeom prst="straightConnector1">
            <a:avLst/>
          </a:prstGeom>
          <a:noFill/>
          <a:ln w="9360">
            <a:solidFill>
              <a:srgbClr val="000000"/>
            </a:solidFill>
            <a:miter lim="800000"/>
            <a:headEnd type="triangle" w="med" len="med"/>
            <a:tailEnd type="triangle" w="med" len="med"/>
          </a:ln>
        </p:spPr>
      </p:cxnSp>
      <p:sp>
        <p:nvSpPr>
          <p:cNvPr id="43048" name="Oval 39"/>
          <p:cNvSpPr>
            <a:spLocks noChangeArrowheads="1"/>
          </p:cNvSpPr>
          <p:nvPr/>
        </p:nvSpPr>
        <p:spPr bwMode="auto">
          <a:xfrm>
            <a:off x="6516688" y="2624138"/>
            <a:ext cx="144462"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49" name="Rectangle 40"/>
          <p:cNvSpPr>
            <a:spLocks noChangeArrowheads="1"/>
          </p:cNvSpPr>
          <p:nvPr/>
        </p:nvSpPr>
        <p:spPr bwMode="auto">
          <a:xfrm>
            <a:off x="6084888" y="2840038"/>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P8</a:t>
            </a:r>
          </a:p>
        </p:txBody>
      </p:sp>
      <p:cxnSp>
        <p:nvCxnSpPr>
          <p:cNvPr id="43050" name="AutoShape 41"/>
          <p:cNvCxnSpPr>
            <a:cxnSpLocks noChangeShapeType="1"/>
            <a:stCxn id="43048" idx="3"/>
            <a:endCxn id="43049" idx="3"/>
          </p:cNvCxnSpPr>
          <p:nvPr/>
        </p:nvCxnSpPr>
        <p:spPr bwMode="auto">
          <a:xfrm flipH="1">
            <a:off x="6443663" y="2747963"/>
            <a:ext cx="93662" cy="271462"/>
          </a:xfrm>
          <a:prstGeom prst="straightConnector1">
            <a:avLst/>
          </a:prstGeom>
          <a:noFill/>
          <a:ln w="9360">
            <a:solidFill>
              <a:srgbClr val="000000"/>
            </a:solidFill>
            <a:miter lim="800000"/>
            <a:headEnd type="triangle" w="med" len="med"/>
            <a:tailEnd type="triangle" w="med" len="med"/>
          </a:ln>
        </p:spPr>
      </p:cxnSp>
      <p:sp>
        <p:nvSpPr>
          <p:cNvPr id="43051" name="Oval 42"/>
          <p:cNvSpPr>
            <a:spLocks noChangeArrowheads="1"/>
          </p:cNvSpPr>
          <p:nvPr/>
        </p:nvSpPr>
        <p:spPr bwMode="auto">
          <a:xfrm>
            <a:off x="7954963" y="2624138"/>
            <a:ext cx="144462"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52" name="Oval 43"/>
          <p:cNvSpPr>
            <a:spLocks noChangeArrowheads="1"/>
          </p:cNvSpPr>
          <p:nvPr/>
        </p:nvSpPr>
        <p:spPr bwMode="auto">
          <a:xfrm>
            <a:off x="8675688" y="2624138"/>
            <a:ext cx="144462" cy="144462"/>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53" name="Rectangle 44"/>
          <p:cNvSpPr>
            <a:spLocks noChangeArrowheads="1"/>
          </p:cNvSpPr>
          <p:nvPr/>
        </p:nvSpPr>
        <p:spPr bwMode="auto">
          <a:xfrm>
            <a:off x="8243888" y="2840038"/>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P9</a:t>
            </a:r>
          </a:p>
        </p:txBody>
      </p:sp>
      <p:cxnSp>
        <p:nvCxnSpPr>
          <p:cNvPr id="43054" name="AutoShape 45"/>
          <p:cNvCxnSpPr>
            <a:cxnSpLocks noChangeShapeType="1"/>
            <a:stCxn id="43052" idx="3"/>
            <a:endCxn id="43053" idx="3"/>
          </p:cNvCxnSpPr>
          <p:nvPr/>
        </p:nvCxnSpPr>
        <p:spPr bwMode="auto">
          <a:xfrm flipH="1">
            <a:off x="8602663" y="2747963"/>
            <a:ext cx="93662" cy="271462"/>
          </a:xfrm>
          <a:prstGeom prst="straightConnector1">
            <a:avLst/>
          </a:prstGeom>
          <a:noFill/>
          <a:ln w="9360">
            <a:solidFill>
              <a:srgbClr val="000000"/>
            </a:solidFill>
            <a:miter lim="800000"/>
            <a:headEnd type="triangle" w="med" len="med"/>
            <a:tailEnd type="triangle" w="med" len="med"/>
          </a:ln>
        </p:spPr>
      </p:cxnSp>
      <p:sp>
        <p:nvSpPr>
          <p:cNvPr id="43055" name="Oval 46"/>
          <p:cNvSpPr>
            <a:spLocks noChangeArrowheads="1"/>
          </p:cNvSpPr>
          <p:nvPr/>
        </p:nvSpPr>
        <p:spPr bwMode="auto">
          <a:xfrm>
            <a:off x="6516688" y="3273425"/>
            <a:ext cx="144462"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56" name="Rectangle 47"/>
          <p:cNvSpPr>
            <a:spLocks noChangeArrowheads="1"/>
          </p:cNvSpPr>
          <p:nvPr/>
        </p:nvSpPr>
        <p:spPr bwMode="auto">
          <a:xfrm>
            <a:off x="6084888" y="3489325"/>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P10</a:t>
            </a:r>
          </a:p>
        </p:txBody>
      </p:sp>
      <p:cxnSp>
        <p:nvCxnSpPr>
          <p:cNvPr id="43057" name="AutoShape 48"/>
          <p:cNvCxnSpPr>
            <a:cxnSpLocks noChangeShapeType="1"/>
            <a:stCxn id="43055" idx="3"/>
            <a:endCxn id="43056" idx="3"/>
          </p:cNvCxnSpPr>
          <p:nvPr/>
        </p:nvCxnSpPr>
        <p:spPr bwMode="auto">
          <a:xfrm flipH="1">
            <a:off x="6443663" y="3397250"/>
            <a:ext cx="93662" cy="271463"/>
          </a:xfrm>
          <a:prstGeom prst="straightConnector1">
            <a:avLst/>
          </a:prstGeom>
          <a:noFill/>
          <a:ln w="9360">
            <a:solidFill>
              <a:srgbClr val="000000"/>
            </a:solidFill>
            <a:miter lim="800000"/>
            <a:headEnd type="triangle" w="med" len="med"/>
            <a:tailEnd type="triangle" w="med" len="med"/>
          </a:ln>
        </p:spPr>
      </p:cxnSp>
      <p:sp>
        <p:nvSpPr>
          <p:cNvPr id="43058" name="Oval 49"/>
          <p:cNvSpPr>
            <a:spLocks noChangeArrowheads="1"/>
          </p:cNvSpPr>
          <p:nvPr/>
        </p:nvSpPr>
        <p:spPr bwMode="auto">
          <a:xfrm>
            <a:off x="7235825" y="3273425"/>
            <a:ext cx="144463"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59" name="Rectangle 50"/>
          <p:cNvSpPr>
            <a:spLocks noChangeArrowheads="1"/>
          </p:cNvSpPr>
          <p:nvPr/>
        </p:nvSpPr>
        <p:spPr bwMode="auto">
          <a:xfrm>
            <a:off x="6804025" y="3489325"/>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P11</a:t>
            </a:r>
          </a:p>
        </p:txBody>
      </p:sp>
      <p:cxnSp>
        <p:nvCxnSpPr>
          <p:cNvPr id="43060" name="AutoShape 51"/>
          <p:cNvCxnSpPr>
            <a:cxnSpLocks noChangeShapeType="1"/>
            <a:stCxn id="43058" idx="3"/>
            <a:endCxn id="43059" idx="3"/>
          </p:cNvCxnSpPr>
          <p:nvPr/>
        </p:nvCxnSpPr>
        <p:spPr bwMode="auto">
          <a:xfrm flipH="1">
            <a:off x="7162800" y="3397250"/>
            <a:ext cx="93663" cy="271463"/>
          </a:xfrm>
          <a:prstGeom prst="straightConnector1">
            <a:avLst/>
          </a:prstGeom>
          <a:noFill/>
          <a:ln w="9360">
            <a:solidFill>
              <a:srgbClr val="000000"/>
            </a:solidFill>
            <a:miter lim="800000"/>
            <a:headEnd type="triangle" w="med" len="med"/>
            <a:tailEnd type="triangle" w="med" len="med"/>
          </a:ln>
        </p:spPr>
      </p:cxnSp>
      <p:sp>
        <p:nvSpPr>
          <p:cNvPr id="43061" name="Oval 52"/>
          <p:cNvSpPr>
            <a:spLocks noChangeArrowheads="1"/>
          </p:cNvSpPr>
          <p:nvPr/>
        </p:nvSpPr>
        <p:spPr bwMode="auto">
          <a:xfrm>
            <a:off x="7954963" y="3273425"/>
            <a:ext cx="144462"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62" name="Rectangle 53"/>
          <p:cNvSpPr>
            <a:spLocks noChangeArrowheads="1"/>
          </p:cNvSpPr>
          <p:nvPr/>
        </p:nvSpPr>
        <p:spPr bwMode="auto">
          <a:xfrm>
            <a:off x="7523163" y="3489325"/>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P12</a:t>
            </a:r>
          </a:p>
        </p:txBody>
      </p:sp>
      <p:cxnSp>
        <p:nvCxnSpPr>
          <p:cNvPr id="43063" name="AutoShape 54"/>
          <p:cNvCxnSpPr>
            <a:cxnSpLocks noChangeShapeType="1"/>
            <a:stCxn id="43061" idx="3"/>
            <a:endCxn id="43062" idx="3"/>
          </p:cNvCxnSpPr>
          <p:nvPr/>
        </p:nvCxnSpPr>
        <p:spPr bwMode="auto">
          <a:xfrm flipH="1">
            <a:off x="7881938" y="3397250"/>
            <a:ext cx="93662" cy="271463"/>
          </a:xfrm>
          <a:prstGeom prst="straightConnector1">
            <a:avLst/>
          </a:prstGeom>
          <a:noFill/>
          <a:ln w="9360">
            <a:solidFill>
              <a:srgbClr val="000000"/>
            </a:solidFill>
            <a:miter lim="800000"/>
            <a:headEnd type="triangle" w="med" len="med"/>
            <a:tailEnd type="triangle" w="med" len="med"/>
          </a:ln>
        </p:spPr>
      </p:cxnSp>
      <p:sp>
        <p:nvSpPr>
          <p:cNvPr id="43064" name="Oval 55"/>
          <p:cNvSpPr>
            <a:spLocks noChangeArrowheads="1"/>
          </p:cNvSpPr>
          <p:nvPr/>
        </p:nvSpPr>
        <p:spPr bwMode="auto">
          <a:xfrm>
            <a:off x="8675688" y="3273425"/>
            <a:ext cx="144462" cy="144463"/>
          </a:xfrm>
          <a:prstGeom prst="ellipse">
            <a:avLst/>
          </a:prstGeom>
          <a:solidFill>
            <a:srgbClr val="FF0000"/>
          </a:solidFill>
          <a:ln w="9360">
            <a:solidFill>
              <a:srgbClr val="000000"/>
            </a:solidFill>
            <a:miter lim="800000"/>
            <a:headEnd/>
            <a:tailEnd/>
          </a:ln>
        </p:spPr>
        <p:txBody>
          <a:bodyPr wrap="none" anchor="ctr"/>
          <a:lstStyle/>
          <a:p>
            <a:endParaRPr lang="es-ES"/>
          </a:p>
        </p:txBody>
      </p:sp>
      <p:sp>
        <p:nvSpPr>
          <p:cNvPr id="43065" name="Rectangle 56"/>
          <p:cNvSpPr>
            <a:spLocks noChangeArrowheads="1"/>
          </p:cNvSpPr>
          <p:nvPr/>
        </p:nvSpPr>
        <p:spPr bwMode="auto">
          <a:xfrm>
            <a:off x="8243888" y="3489325"/>
            <a:ext cx="358775" cy="358775"/>
          </a:xfrm>
          <a:prstGeom prst="rect">
            <a:avLst/>
          </a:prstGeom>
          <a:solidFill>
            <a:srgbClr val="EAEAEA"/>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P13</a:t>
            </a:r>
          </a:p>
        </p:txBody>
      </p:sp>
      <p:cxnSp>
        <p:nvCxnSpPr>
          <p:cNvPr id="43066" name="AutoShape 57"/>
          <p:cNvCxnSpPr>
            <a:cxnSpLocks noChangeShapeType="1"/>
            <a:stCxn id="43064" idx="3"/>
            <a:endCxn id="43065" idx="3"/>
          </p:cNvCxnSpPr>
          <p:nvPr/>
        </p:nvCxnSpPr>
        <p:spPr bwMode="auto">
          <a:xfrm flipH="1">
            <a:off x="8602663" y="3397250"/>
            <a:ext cx="93662" cy="271463"/>
          </a:xfrm>
          <a:prstGeom prst="straightConnector1">
            <a:avLst/>
          </a:prstGeom>
          <a:noFill/>
          <a:ln w="9360">
            <a:solidFill>
              <a:srgbClr val="000000"/>
            </a:solidFill>
            <a:miter lim="800000"/>
            <a:headEnd type="triangle" w="med" len="med"/>
            <a:tailEnd type="triangle" w="med" len="med"/>
          </a:ln>
        </p:spPr>
      </p:cxnSp>
      <p:cxnSp>
        <p:nvCxnSpPr>
          <p:cNvPr id="43067" name="AutoShape 58"/>
          <p:cNvCxnSpPr>
            <a:cxnSpLocks noChangeShapeType="1"/>
            <a:stCxn id="43026" idx="6"/>
            <a:endCxn id="43029" idx="2"/>
          </p:cNvCxnSpPr>
          <p:nvPr/>
        </p:nvCxnSpPr>
        <p:spPr bwMode="auto">
          <a:xfrm>
            <a:off x="6661150" y="1401763"/>
            <a:ext cx="577850" cy="1587"/>
          </a:xfrm>
          <a:prstGeom prst="straightConnector1">
            <a:avLst/>
          </a:prstGeom>
          <a:noFill/>
          <a:ln w="9360">
            <a:solidFill>
              <a:srgbClr val="000000"/>
            </a:solidFill>
            <a:miter lim="800000"/>
            <a:headEnd type="triangle" w="med" len="med"/>
            <a:tailEnd type="triangle" w="med" len="med"/>
          </a:ln>
        </p:spPr>
      </p:cxnSp>
      <p:cxnSp>
        <p:nvCxnSpPr>
          <p:cNvPr id="43068" name="AutoShape 59"/>
          <p:cNvCxnSpPr>
            <a:cxnSpLocks noChangeShapeType="1"/>
            <a:stCxn id="43029" idx="6"/>
            <a:endCxn id="43032" idx="2"/>
          </p:cNvCxnSpPr>
          <p:nvPr/>
        </p:nvCxnSpPr>
        <p:spPr bwMode="auto">
          <a:xfrm>
            <a:off x="7380288" y="1401763"/>
            <a:ext cx="574675" cy="1587"/>
          </a:xfrm>
          <a:prstGeom prst="straightConnector1">
            <a:avLst/>
          </a:prstGeom>
          <a:noFill/>
          <a:ln w="9360">
            <a:solidFill>
              <a:srgbClr val="000000"/>
            </a:solidFill>
            <a:miter lim="800000"/>
            <a:headEnd type="triangle" w="med" len="med"/>
            <a:tailEnd type="triangle" w="med" len="med"/>
          </a:ln>
        </p:spPr>
      </p:cxnSp>
      <p:cxnSp>
        <p:nvCxnSpPr>
          <p:cNvPr id="43069" name="AutoShape 60"/>
          <p:cNvCxnSpPr>
            <a:cxnSpLocks noChangeShapeType="1"/>
            <a:stCxn id="43032" idx="6"/>
            <a:endCxn id="43035" idx="2"/>
          </p:cNvCxnSpPr>
          <p:nvPr/>
        </p:nvCxnSpPr>
        <p:spPr bwMode="auto">
          <a:xfrm>
            <a:off x="8099425" y="1401763"/>
            <a:ext cx="579438" cy="1587"/>
          </a:xfrm>
          <a:prstGeom prst="straightConnector1">
            <a:avLst/>
          </a:prstGeom>
          <a:noFill/>
          <a:ln w="9360">
            <a:solidFill>
              <a:srgbClr val="000000"/>
            </a:solidFill>
            <a:miter lim="800000"/>
            <a:headEnd type="triangle" w="med" len="med"/>
            <a:tailEnd type="triangle" w="med" len="med"/>
          </a:ln>
        </p:spPr>
      </p:cxnSp>
      <p:cxnSp>
        <p:nvCxnSpPr>
          <p:cNvPr id="43070" name="AutoShape 61"/>
          <p:cNvCxnSpPr>
            <a:cxnSpLocks noChangeShapeType="1"/>
            <a:stCxn id="43038" idx="6"/>
            <a:endCxn id="43041" idx="2"/>
          </p:cNvCxnSpPr>
          <p:nvPr/>
        </p:nvCxnSpPr>
        <p:spPr bwMode="auto">
          <a:xfrm>
            <a:off x="6661150" y="2051050"/>
            <a:ext cx="577850" cy="3175"/>
          </a:xfrm>
          <a:prstGeom prst="straightConnector1">
            <a:avLst/>
          </a:prstGeom>
          <a:noFill/>
          <a:ln w="9360">
            <a:solidFill>
              <a:srgbClr val="000000"/>
            </a:solidFill>
            <a:miter lim="800000"/>
            <a:headEnd type="triangle" w="med" len="med"/>
            <a:tailEnd type="triangle" w="med" len="med"/>
          </a:ln>
        </p:spPr>
      </p:cxnSp>
      <p:cxnSp>
        <p:nvCxnSpPr>
          <p:cNvPr id="43071" name="AutoShape 62"/>
          <p:cNvCxnSpPr>
            <a:cxnSpLocks noChangeShapeType="1"/>
            <a:stCxn id="43041" idx="6"/>
            <a:endCxn id="43043" idx="2"/>
          </p:cNvCxnSpPr>
          <p:nvPr/>
        </p:nvCxnSpPr>
        <p:spPr bwMode="auto">
          <a:xfrm>
            <a:off x="7380288" y="2051050"/>
            <a:ext cx="574675" cy="3175"/>
          </a:xfrm>
          <a:prstGeom prst="straightConnector1">
            <a:avLst/>
          </a:prstGeom>
          <a:noFill/>
          <a:ln w="9360">
            <a:solidFill>
              <a:srgbClr val="000000"/>
            </a:solidFill>
            <a:miter lim="800000"/>
            <a:headEnd type="triangle" w="med" len="med"/>
            <a:tailEnd type="triangle" w="med" len="med"/>
          </a:ln>
        </p:spPr>
      </p:cxnSp>
      <p:cxnSp>
        <p:nvCxnSpPr>
          <p:cNvPr id="43072" name="AutoShape 63"/>
          <p:cNvCxnSpPr>
            <a:cxnSpLocks noChangeShapeType="1"/>
            <a:stCxn id="43043" idx="6"/>
            <a:endCxn id="43045" idx="2"/>
          </p:cNvCxnSpPr>
          <p:nvPr/>
        </p:nvCxnSpPr>
        <p:spPr bwMode="auto">
          <a:xfrm>
            <a:off x="8099425" y="2051050"/>
            <a:ext cx="579438" cy="3175"/>
          </a:xfrm>
          <a:prstGeom prst="straightConnector1">
            <a:avLst/>
          </a:prstGeom>
          <a:noFill/>
          <a:ln w="9360">
            <a:solidFill>
              <a:srgbClr val="000000"/>
            </a:solidFill>
            <a:miter lim="800000"/>
            <a:headEnd type="triangle" w="med" len="med"/>
            <a:tailEnd type="triangle" w="med" len="med"/>
          </a:ln>
        </p:spPr>
      </p:cxnSp>
      <p:cxnSp>
        <p:nvCxnSpPr>
          <p:cNvPr id="43073" name="AutoShape 64"/>
          <p:cNvCxnSpPr>
            <a:cxnSpLocks noChangeShapeType="1"/>
            <a:stCxn id="43051" idx="6"/>
            <a:endCxn id="43052" idx="2"/>
          </p:cNvCxnSpPr>
          <p:nvPr/>
        </p:nvCxnSpPr>
        <p:spPr bwMode="auto">
          <a:xfrm>
            <a:off x="8099425" y="2697163"/>
            <a:ext cx="579438" cy="3175"/>
          </a:xfrm>
          <a:prstGeom prst="straightConnector1">
            <a:avLst/>
          </a:prstGeom>
          <a:noFill/>
          <a:ln w="9360">
            <a:solidFill>
              <a:srgbClr val="000000"/>
            </a:solidFill>
            <a:miter lim="800000"/>
            <a:headEnd type="triangle" w="med" len="med"/>
            <a:tailEnd type="triangle" w="med" len="med"/>
          </a:ln>
        </p:spPr>
      </p:cxnSp>
      <p:cxnSp>
        <p:nvCxnSpPr>
          <p:cNvPr id="43074" name="AutoShape 65"/>
          <p:cNvCxnSpPr>
            <a:cxnSpLocks noChangeShapeType="1"/>
            <a:stCxn id="43055" idx="6"/>
            <a:endCxn id="43058" idx="2"/>
          </p:cNvCxnSpPr>
          <p:nvPr/>
        </p:nvCxnSpPr>
        <p:spPr bwMode="auto">
          <a:xfrm>
            <a:off x="6661150" y="3346450"/>
            <a:ext cx="577850" cy="1588"/>
          </a:xfrm>
          <a:prstGeom prst="straightConnector1">
            <a:avLst/>
          </a:prstGeom>
          <a:noFill/>
          <a:ln w="9360">
            <a:solidFill>
              <a:srgbClr val="000000"/>
            </a:solidFill>
            <a:miter lim="800000"/>
            <a:headEnd type="triangle" w="med" len="med"/>
            <a:tailEnd type="triangle" w="med" len="med"/>
          </a:ln>
        </p:spPr>
      </p:cxnSp>
      <p:cxnSp>
        <p:nvCxnSpPr>
          <p:cNvPr id="43075" name="AutoShape 66"/>
          <p:cNvCxnSpPr>
            <a:cxnSpLocks noChangeShapeType="1"/>
            <a:stCxn id="43058" idx="6"/>
            <a:endCxn id="43061" idx="2"/>
          </p:cNvCxnSpPr>
          <p:nvPr/>
        </p:nvCxnSpPr>
        <p:spPr bwMode="auto">
          <a:xfrm>
            <a:off x="7380288" y="3346450"/>
            <a:ext cx="574675" cy="1588"/>
          </a:xfrm>
          <a:prstGeom prst="straightConnector1">
            <a:avLst/>
          </a:prstGeom>
          <a:noFill/>
          <a:ln w="9360">
            <a:solidFill>
              <a:srgbClr val="000000"/>
            </a:solidFill>
            <a:miter lim="800000"/>
            <a:headEnd type="triangle" w="med" len="med"/>
            <a:tailEnd type="triangle" w="med" len="med"/>
          </a:ln>
        </p:spPr>
      </p:cxnSp>
      <p:cxnSp>
        <p:nvCxnSpPr>
          <p:cNvPr id="43076" name="AutoShape 67"/>
          <p:cNvCxnSpPr>
            <a:cxnSpLocks noChangeShapeType="1"/>
            <a:stCxn id="43061" idx="6"/>
            <a:endCxn id="43064" idx="2"/>
          </p:cNvCxnSpPr>
          <p:nvPr/>
        </p:nvCxnSpPr>
        <p:spPr bwMode="auto">
          <a:xfrm>
            <a:off x="8099425" y="3346450"/>
            <a:ext cx="579438" cy="1588"/>
          </a:xfrm>
          <a:prstGeom prst="straightConnector1">
            <a:avLst/>
          </a:prstGeom>
          <a:noFill/>
          <a:ln w="9360">
            <a:solidFill>
              <a:srgbClr val="000000"/>
            </a:solidFill>
            <a:miter lim="800000"/>
            <a:headEnd type="triangle" w="med" len="med"/>
            <a:tailEnd type="triangle" w="med" len="med"/>
          </a:ln>
        </p:spPr>
      </p:cxnSp>
      <p:cxnSp>
        <p:nvCxnSpPr>
          <p:cNvPr id="43077" name="AutoShape 68"/>
          <p:cNvCxnSpPr>
            <a:cxnSpLocks noChangeShapeType="1"/>
            <a:stCxn id="43026" idx="4"/>
            <a:endCxn id="43038" idx="0"/>
          </p:cNvCxnSpPr>
          <p:nvPr/>
        </p:nvCxnSpPr>
        <p:spPr bwMode="auto">
          <a:xfrm>
            <a:off x="6589713" y="1473200"/>
            <a:ext cx="1587" cy="506413"/>
          </a:xfrm>
          <a:prstGeom prst="straightConnector1">
            <a:avLst/>
          </a:prstGeom>
          <a:noFill/>
          <a:ln w="9360">
            <a:solidFill>
              <a:srgbClr val="000000"/>
            </a:solidFill>
            <a:miter lim="800000"/>
            <a:headEnd type="triangle" w="med" len="med"/>
            <a:tailEnd type="triangle" w="med" len="med"/>
          </a:ln>
        </p:spPr>
      </p:cxnSp>
      <p:cxnSp>
        <p:nvCxnSpPr>
          <p:cNvPr id="43078" name="AutoShape 69"/>
          <p:cNvCxnSpPr>
            <a:cxnSpLocks noChangeShapeType="1"/>
            <a:stCxn id="43029" idx="4"/>
            <a:endCxn id="43041" idx="0"/>
          </p:cNvCxnSpPr>
          <p:nvPr/>
        </p:nvCxnSpPr>
        <p:spPr bwMode="auto">
          <a:xfrm>
            <a:off x="7308850" y="1473200"/>
            <a:ext cx="3175" cy="506413"/>
          </a:xfrm>
          <a:prstGeom prst="straightConnector1">
            <a:avLst/>
          </a:prstGeom>
          <a:noFill/>
          <a:ln w="9360">
            <a:solidFill>
              <a:srgbClr val="000000"/>
            </a:solidFill>
            <a:miter lim="800000"/>
            <a:headEnd type="triangle" w="med" len="med"/>
            <a:tailEnd type="triangle" w="med" len="med"/>
          </a:ln>
        </p:spPr>
      </p:cxnSp>
      <p:cxnSp>
        <p:nvCxnSpPr>
          <p:cNvPr id="43079" name="AutoShape 70"/>
          <p:cNvCxnSpPr>
            <a:cxnSpLocks noChangeShapeType="1"/>
            <a:stCxn id="43032" idx="4"/>
            <a:endCxn id="43043" idx="0"/>
          </p:cNvCxnSpPr>
          <p:nvPr/>
        </p:nvCxnSpPr>
        <p:spPr bwMode="auto">
          <a:xfrm>
            <a:off x="8027988" y="1473200"/>
            <a:ext cx="1587" cy="506413"/>
          </a:xfrm>
          <a:prstGeom prst="straightConnector1">
            <a:avLst/>
          </a:prstGeom>
          <a:noFill/>
          <a:ln w="9360">
            <a:solidFill>
              <a:srgbClr val="000000"/>
            </a:solidFill>
            <a:miter lim="800000"/>
            <a:headEnd type="triangle" w="med" len="med"/>
            <a:tailEnd type="triangle" w="med" len="med"/>
          </a:ln>
        </p:spPr>
      </p:cxnSp>
      <p:cxnSp>
        <p:nvCxnSpPr>
          <p:cNvPr id="43080" name="AutoShape 71"/>
          <p:cNvCxnSpPr>
            <a:cxnSpLocks noChangeShapeType="1"/>
            <a:stCxn id="43035" idx="4"/>
            <a:endCxn id="43045" idx="0"/>
          </p:cNvCxnSpPr>
          <p:nvPr/>
        </p:nvCxnSpPr>
        <p:spPr bwMode="auto">
          <a:xfrm>
            <a:off x="8748713" y="1473200"/>
            <a:ext cx="1587" cy="506413"/>
          </a:xfrm>
          <a:prstGeom prst="straightConnector1">
            <a:avLst/>
          </a:prstGeom>
          <a:noFill/>
          <a:ln w="9360">
            <a:solidFill>
              <a:srgbClr val="000000"/>
            </a:solidFill>
            <a:miter lim="800000"/>
            <a:headEnd type="triangle" w="med" len="med"/>
            <a:tailEnd type="triangle" w="med" len="med"/>
          </a:ln>
        </p:spPr>
      </p:cxnSp>
      <p:cxnSp>
        <p:nvCxnSpPr>
          <p:cNvPr id="43081" name="AutoShape 72"/>
          <p:cNvCxnSpPr>
            <a:cxnSpLocks noChangeShapeType="1"/>
            <a:stCxn id="43038" idx="4"/>
            <a:endCxn id="43048" idx="0"/>
          </p:cNvCxnSpPr>
          <p:nvPr/>
        </p:nvCxnSpPr>
        <p:spPr bwMode="auto">
          <a:xfrm>
            <a:off x="6589713" y="2122488"/>
            <a:ext cx="1587" cy="501650"/>
          </a:xfrm>
          <a:prstGeom prst="straightConnector1">
            <a:avLst/>
          </a:prstGeom>
          <a:noFill/>
          <a:ln w="9360">
            <a:solidFill>
              <a:srgbClr val="000000"/>
            </a:solidFill>
            <a:miter lim="800000"/>
            <a:headEnd type="triangle" w="med" len="med"/>
            <a:tailEnd type="triangle" w="med" len="med"/>
          </a:ln>
        </p:spPr>
      </p:cxnSp>
      <p:cxnSp>
        <p:nvCxnSpPr>
          <p:cNvPr id="43082" name="AutoShape 73"/>
          <p:cNvCxnSpPr>
            <a:cxnSpLocks noChangeShapeType="1"/>
            <a:stCxn id="43043" idx="4"/>
            <a:endCxn id="43051" idx="0"/>
          </p:cNvCxnSpPr>
          <p:nvPr/>
        </p:nvCxnSpPr>
        <p:spPr bwMode="auto">
          <a:xfrm>
            <a:off x="8027988" y="2122488"/>
            <a:ext cx="1587" cy="501650"/>
          </a:xfrm>
          <a:prstGeom prst="straightConnector1">
            <a:avLst/>
          </a:prstGeom>
          <a:noFill/>
          <a:ln w="9360">
            <a:solidFill>
              <a:srgbClr val="000000"/>
            </a:solidFill>
            <a:miter lim="800000"/>
            <a:headEnd type="triangle" w="med" len="med"/>
            <a:tailEnd type="triangle" w="med" len="med"/>
          </a:ln>
        </p:spPr>
      </p:cxnSp>
      <p:cxnSp>
        <p:nvCxnSpPr>
          <p:cNvPr id="43083" name="AutoShape 74"/>
          <p:cNvCxnSpPr>
            <a:cxnSpLocks noChangeShapeType="1"/>
            <a:stCxn id="43045" idx="4"/>
            <a:endCxn id="43052" idx="0"/>
          </p:cNvCxnSpPr>
          <p:nvPr/>
        </p:nvCxnSpPr>
        <p:spPr bwMode="auto">
          <a:xfrm>
            <a:off x="8748713" y="2122488"/>
            <a:ext cx="1587" cy="501650"/>
          </a:xfrm>
          <a:prstGeom prst="straightConnector1">
            <a:avLst/>
          </a:prstGeom>
          <a:noFill/>
          <a:ln w="9360">
            <a:solidFill>
              <a:srgbClr val="000000"/>
            </a:solidFill>
            <a:miter lim="800000"/>
            <a:headEnd type="triangle" w="med" len="med"/>
            <a:tailEnd type="triangle" w="med" len="med"/>
          </a:ln>
        </p:spPr>
      </p:cxnSp>
      <p:cxnSp>
        <p:nvCxnSpPr>
          <p:cNvPr id="43084" name="AutoShape 75"/>
          <p:cNvCxnSpPr>
            <a:cxnSpLocks noChangeShapeType="1"/>
            <a:stCxn id="43048" idx="4"/>
            <a:endCxn id="43055" idx="0"/>
          </p:cNvCxnSpPr>
          <p:nvPr/>
        </p:nvCxnSpPr>
        <p:spPr bwMode="auto">
          <a:xfrm>
            <a:off x="6589713" y="2768600"/>
            <a:ext cx="1587" cy="504825"/>
          </a:xfrm>
          <a:prstGeom prst="straightConnector1">
            <a:avLst/>
          </a:prstGeom>
          <a:noFill/>
          <a:ln w="9360">
            <a:solidFill>
              <a:srgbClr val="000000"/>
            </a:solidFill>
            <a:miter lim="800000"/>
            <a:headEnd type="triangle" w="med" len="med"/>
            <a:tailEnd type="triangle" w="med" len="med"/>
          </a:ln>
        </p:spPr>
      </p:cxnSp>
      <p:cxnSp>
        <p:nvCxnSpPr>
          <p:cNvPr id="43085" name="AutoShape 76"/>
          <p:cNvCxnSpPr>
            <a:cxnSpLocks noChangeShapeType="1"/>
            <a:stCxn id="43051" idx="4"/>
            <a:endCxn id="43061" idx="0"/>
          </p:cNvCxnSpPr>
          <p:nvPr/>
        </p:nvCxnSpPr>
        <p:spPr bwMode="auto">
          <a:xfrm>
            <a:off x="8027988" y="2768600"/>
            <a:ext cx="1587" cy="504825"/>
          </a:xfrm>
          <a:prstGeom prst="straightConnector1">
            <a:avLst/>
          </a:prstGeom>
          <a:noFill/>
          <a:ln w="9360">
            <a:solidFill>
              <a:srgbClr val="000000"/>
            </a:solidFill>
            <a:miter lim="800000"/>
            <a:headEnd type="triangle" w="med" len="med"/>
            <a:tailEnd type="triangle" w="med" len="med"/>
          </a:ln>
        </p:spPr>
      </p:cxnSp>
      <p:cxnSp>
        <p:nvCxnSpPr>
          <p:cNvPr id="43086" name="AutoShape 77"/>
          <p:cNvCxnSpPr>
            <a:cxnSpLocks noChangeShapeType="1"/>
            <a:stCxn id="43052" idx="4"/>
            <a:endCxn id="43064" idx="0"/>
          </p:cNvCxnSpPr>
          <p:nvPr/>
        </p:nvCxnSpPr>
        <p:spPr bwMode="auto">
          <a:xfrm>
            <a:off x="8748713" y="2768600"/>
            <a:ext cx="1587" cy="504825"/>
          </a:xfrm>
          <a:prstGeom prst="straightConnector1">
            <a:avLst/>
          </a:prstGeom>
          <a:noFill/>
          <a:ln w="9360">
            <a:solidFill>
              <a:srgbClr val="000000"/>
            </a:solidFill>
            <a:miter lim="800000"/>
            <a:headEnd type="triangle" w="med" len="med"/>
            <a:tailEnd type="triangle" w="med" len="med"/>
          </a:ln>
        </p:spPr>
      </p:cxnSp>
      <p:cxnSp>
        <p:nvCxnSpPr>
          <p:cNvPr id="43087" name="AutoShape 78"/>
          <p:cNvCxnSpPr>
            <a:cxnSpLocks noChangeShapeType="1"/>
            <a:stCxn id="43041" idx="4"/>
            <a:endCxn id="43042" idx="0"/>
          </p:cNvCxnSpPr>
          <p:nvPr/>
        </p:nvCxnSpPr>
        <p:spPr bwMode="auto">
          <a:xfrm>
            <a:off x="7308850" y="2122488"/>
            <a:ext cx="38100" cy="141287"/>
          </a:xfrm>
          <a:prstGeom prst="straightConnector1">
            <a:avLst/>
          </a:prstGeom>
          <a:noFill/>
          <a:ln w="9360">
            <a:solidFill>
              <a:srgbClr val="000000"/>
            </a:solidFill>
            <a:miter lim="800000"/>
            <a:headEnd type="triangle" w="med" len="med"/>
            <a:tailEnd type="triangle" w="med" len="med"/>
          </a:ln>
        </p:spPr>
      </p:cxnSp>
      <p:sp>
        <p:nvSpPr>
          <p:cNvPr id="43088" name="Rectangle 79"/>
          <p:cNvSpPr>
            <a:spLocks noChangeArrowheads="1"/>
          </p:cNvSpPr>
          <p:nvPr/>
        </p:nvSpPr>
        <p:spPr bwMode="auto">
          <a:xfrm>
            <a:off x="6013450" y="1270000"/>
            <a:ext cx="2879725" cy="2665413"/>
          </a:xfrm>
          <a:prstGeom prst="rect">
            <a:avLst/>
          </a:prstGeom>
          <a:noFill/>
          <a:ln w="9360">
            <a:solidFill>
              <a:srgbClr val="000000"/>
            </a:solidFill>
            <a:prstDash val="dash"/>
            <a:miter lim="800000"/>
            <a:headEnd/>
            <a:tailEnd/>
          </a:ln>
        </p:spPr>
        <p:txBody>
          <a:bodyPr wrap="none" anchor="ctr"/>
          <a:lstStyle/>
          <a:p>
            <a:endParaRPr lang="es-ES"/>
          </a:p>
        </p:txBody>
      </p:sp>
      <p:sp>
        <p:nvSpPr>
          <p:cNvPr id="43089" name="Text Box 80"/>
          <p:cNvSpPr txBox="1">
            <a:spLocks noChangeArrowheads="1"/>
          </p:cNvSpPr>
          <p:nvPr/>
        </p:nvSpPr>
        <p:spPr bwMode="auto">
          <a:xfrm>
            <a:off x="6719888" y="1001713"/>
            <a:ext cx="1617662" cy="306387"/>
          </a:xfrm>
          <a:prstGeom prst="rect">
            <a:avLst/>
          </a:prstGeom>
          <a:noFill/>
          <a:ln w="9525">
            <a:noFill/>
            <a:round/>
            <a:headEnd/>
            <a:tailEnd/>
          </a:ln>
        </p:spPr>
        <p:txBody>
          <a:bodyPr wrap="none" lIns="90000" tIns="46800" rIns="90000" bIns="46800">
            <a:spAutoFit/>
          </a:bodyPr>
          <a:lstStyle/>
          <a:p>
            <a:pP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FF0000"/>
                </a:solidFill>
              </a:rPr>
              <a:t>Network Topology</a:t>
            </a:r>
          </a:p>
        </p:txBody>
      </p:sp>
      <p:sp>
        <p:nvSpPr>
          <p:cNvPr id="3" name="Oval 81"/>
          <p:cNvSpPr>
            <a:spLocks noChangeArrowheads="1"/>
          </p:cNvSpPr>
          <p:nvPr/>
        </p:nvSpPr>
        <p:spPr bwMode="auto">
          <a:xfrm>
            <a:off x="3960813" y="1655763"/>
            <a:ext cx="1439862" cy="792162"/>
          </a:xfrm>
          <a:prstGeom prst="ellipse">
            <a:avLst/>
          </a:prstGeom>
          <a:solidFill>
            <a:srgbClr val="FFFFCC"/>
          </a:solidFill>
          <a:ln w="9360">
            <a:solidFill>
              <a:srgbClr val="000000"/>
            </a:solidFill>
            <a:miter lim="800000"/>
            <a:headEnd/>
            <a:tailEnd/>
          </a:ln>
          <a:effectLst>
            <a:outerShdw dist="107933" dir="2700000" algn="ctr" rotWithShape="0">
              <a:srgbClr val="808080">
                <a:alpha val="50027"/>
              </a:srgbClr>
            </a:outerShdw>
          </a:effectLst>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it-IT" sz="1400">
                <a:solidFill>
                  <a:srgbClr val="000000"/>
                </a:solidFill>
              </a:rPr>
              <a:t>Mapping</a:t>
            </a:r>
          </a:p>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it-IT" sz="1400">
                <a:solidFill>
                  <a:srgbClr val="000000"/>
                </a:solidFill>
              </a:rPr>
              <a:t>Function</a:t>
            </a:r>
          </a:p>
        </p:txBody>
      </p:sp>
      <p:cxnSp>
        <p:nvCxnSpPr>
          <p:cNvPr id="43091" name="AutoShape 82"/>
          <p:cNvCxnSpPr>
            <a:cxnSpLocks noChangeShapeType="1"/>
            <a:stCxn id="43013" idx="0"/>
            <a:endCxn id="0" idx="2"/>
          </p:cNvCxnSpPr>
          <p:nvPr/>
        </p:nvCxnSpPr>
        <p:spPr bwMode="auto">
          <a:xfrm>
            <a:off x="3449638" y="1311275"/>
            <a:ext cx="231775" cy="511175"/>
          </a:xfrm>
          <a:prstGeom prst="curvedConnector3">
            <a:avLst>
              <a:gd name="adj1" fmla="val 50000"/>
            </a:avLst>
          </a:prstGeom>
          <a:noFill/>
          <a:ln w="9360">
            <a:solidFill>
              <a:srgbClr val="000000"/>
            </a:solidFill>
            <a:prstDash val="dashDot"/>
            <a:miter lim="800000"/>
            <a:headEnd/>
            <a:tailEnd type="triangle" w="med" len="med"/>
          </a:ln>
        </p:spPr>
      </p:cxnSp>
      <p:cxnSp>
        <p:nvCxnSpPr>
          <p:cNvPr id="43092" name="AutoShape 83"/>
          <p:cNvCxnSpPr>
            <a:cxnSpLocks noChangeShapeType="1"/>
            <a:stCxn id="0" idx="6"/>
            <a:endCxn id="43039" idx="1"/>
          </p:cNvCxnSpPr>
          <p:nvPr/>
        </p:nvCxnSpPr>
        <p:spPr bwMode="auto">
          <a:xfrm>
            <a:off x="5400675" y="2052638"/>
            <a:ext cx="684213" cy="322262"/>
          </a:xfrm>
          <a:prstGeom prst="curvedConnector3">
            <a:avLst>
              <a:gd name="adj1" fmla="val 50000"/>
            </a:avLst>
          </a:prstGeom>
          <a:noFill/>
          <a:ln w="9360">
            <a:solidFill>
              <a:srgbClr val="000000"/>
            </a:solidFill>
            <a:prstDash val="dashDot"/>
            <a:miter lim="800000"/>
            <a:headEnd/>
            <a:tailEnd type="triangle" w="med" len="med"/>
          </a:ln>
        </p:spPr>
      </p:cxnSp>
      <p:sp>
        <p:nvSpPr>
          <p:cNvPr id="4" name="AutoShape 84"/>
          <p:cNvSpPr>
            <a:spLocks noChangeArrowheads="1"/>
          </p:cNvSpPr>
          <p:nvPr/>
        </p:nvSpPr>
        <p:spPr bwMode="auto">
          <a:xfrm>
            <a:off x="3924300" y="2868613"/>
            <a:ext cx="1512888" cy="719137"/>
          </a:xfrm>
          <a:prstGeom prst="roundRect">
            <a:avLst>
              <a:gd name="adj" fmla="val 16667"/>
            </a:avLst>
          </a:prstGeom>
          <a:solidFill>
            <a:srgbClr val="33CCFF"/>
          </a:solidFill>
          <a:ln w="9360">
            <a:solidFill>
              <a:srgbClr val="000000"/>
            </a:solidFill>
            <a:miter lim="800000"/>
            <a:headEnd/>
            <a:tailEnd/>
          </a:ln>
          <a:effectLst>
            <a:outerShdw dist="107933" dir="2700000" algn="ctr" rotWithShape="0">
              <a:srgbClr val="808080">
                <a:alpha val="50027"/>
              </a:srgbClr>
            </a:outerShdw>
          </a:effectLst>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it-IT" sz="1600" b="1">
                <a:solidFill>
                  <a:srgbClr val="000000"/>
                </a:solidFill>
              </a:rPr>
              <a:t>APSRA</a:t>
            </a:r>
          </a:p>
        </p:txBody>
      </p:sp>
      <p:cxnSp>
        <p:nvCxnSpPr>
          <p:cNvPr id="43094" name="AutoShape 85"/>
          <p:cNvCxnSpPr>
            <a:cxnSpLocks noChangeShapeType="1"/>
            <a:stCxn id="0" idx="4"/>
            <a:endCxn id="0" idx="0"/>
          </p:cNvCxnSpPr>
          <p:nvPr/>
        </p:nvCxnSpPr>
        <p:spPr bwMode="auto">
          <a:xfrm>
            <a:off x="4681538" y="2447925"/>
            <a:ext cx="3175" cy="420688"/>
          </a:xfrm>
          <a:prstGeom prst="straightConnector1">
            <a:avLst/>
          </a:prstGeom>
          <a:noFill/>
          <a:ln w="19080">
            <a:solidFill>
              <a:srgbClr val="000000"/>
            </a:solidFill>
            <a:miter lim="800000"/>
            <a:headEnd/>
            <a:tailEnd type="triangle" w="med" len="med"/>
          </a:ln>
        </p:spPr>
      </p:cxnSp>
      <p:sp>
        <p:nvSpPr>
          <p:cNvPr id="43095" name="AutoShape 86"/>
          <p:cNvSpPr>
            <a:spLocks noChangeArrowheads="1"/>
          </p:cNvSpPr>
          <p:nvPr/>
        </p:nvSpPr>
        <p:spPr bwMode="auto">
          <a:xfrm>
            <a:off x="4067175" y="3859213"/>
            <a:ext cx="1223963" cy="865187"/>
          </a:xfrm>
          <a:prstGeom prst="flowChartMultidocument">
            <a:avLst/>
          </a:prstGeom>
          <a:solidFill>
            <a:srgbClr val="66FF33"/>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Routing</a:t>
            </a:r>
          </a:p>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Tables</a:t>
            </a:r>
          </a:p>
        </p:txBody>
      </p:sp>
      <p:sp>
        <p:nvSpPr>
          <p:cNvPr id="5" name="AutoShape 87"/>
          <p:cNvSpPr>
            <a:spLocks noChangeArrowheads="1"/>
          </p:cNvSpPr>
          <p:nvPr/>
        </p:nvSpPr>
        <p:spPr bwMode="auto">
          <a:xfrm>
            <a:off x="3922713" y="5083175"/>
            <a:ext cx="1512887" cy="719138"/>
          </a:xfrm>
          <a:prstGeom prst="roundRect">
            <a:avLst>
              <a:gd name="adj" fmla="val 16667"/>
            </a:avLst>
          </a:prstGeom>
          <a:solidFill>
            <a:srgbClr val="33CCFF"/>
          </a:solidFill>
          <a:ln w="9360">
            <a:solidFill>
              <a:srgbClr val="000000"/>
            </a:solidFill>
            <a:miter lim="800000"/>
            <a:headEnd/>
            <a:tailEnd/>
          </a:ln>
          <a:effectLst>
            <a:outerShdw dist="107933" dir="2700000" algn="ctr" rotWithShape="0">
              <a:srgbClr val="808080">
                <a:alpha val="50027"/>
              </a:srgbClr>
            </a:outerShdw>
          </a:effectLst>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it-IT" sz="1600" b="1">
                <a:solidFill>
                  <a:srgbClr val="000000"/>
                </a:solidFill>
              </a:rPr>
              <a:t>Compression</a:t>
            </a:r>
          </a:p>
        </p:txBody>
      </p:sp>
      <p:cxnSp>
        <p:nvCxnSpPr>
          <p:cNvPr id="43097" name="AutoShape 88"/>
          <p:cNvCxnSpPr>
            <a:cxnSpLocks noChangeShapeType="1"/>
            <a:stCxn id="0" idx="2"/>
            <a:endCxn id="43095" idx="0"/>
          </p:cNvCxnSpPr>
          <p:nvPr/>
        </p:nvCxnSpPr>
        <p:spPr bwMode="auto">
          <a:xfrm flipH="1">
            <a:off x="4679950" y="3587750"/>
            <a:ext cx="1588" cy="271463"/>
          </a:xfrm>
          <a:prstGeom prst="straightConnector1">
            <a:avLst/>
          </a:prstGeom>
          <a:noFill/>
          <a:ln w="19080">
            <a:solidFill>
              <a:srgbClr val="000000"/>
            </a:solidFill>
            <a:miter lim="800000"/>
            <a:headEnd/>
            <a:tailEnd type="triangle" w="med" len="med"/>
          </a:ln>
        </p:spPr>
      </p:cxnSp>
      <p:cxnSp>
        <p:nvCxnSpPr>
          <p:cNvPr id="43098" name="AutoShape 89"/>
          <p:cNvCxnSpPr>
            <a:cxnSpLocks noChangeShapeType="1"/>
            <a:stCxn id="43095" idx="2"/>
            <a:endCxn id="0" idx="0"/>
          </p:cNvCxnSpPr>
          <p:nvPr/>
        </p:nvCxnSpPr>
        <p:spPr bwMode="auto">
          <a:xfrm>
            <a:off x="4679950" y="4656138"/>
            <a:ext cx="1588" cy="427037"/>
          </a:xfrm>
          <a:prstGeom prst="straightConnector1">
            <a:avLst/>
          </a:prstGeom>
          <a:noFill/>
          <a:ln w="19080">
            <a:solidFill>
              <a:srgbClr val="000000"/>
            </a:solidFill>
            <a:miter lim="800000"/>
            <a:headEnd/>
            <a:tailEnd type="triangle" w="med" len="med"/>
          </a:ln>
        </p:spPr>
      </p:cxnSp>
      <p:sp>
        <p:nvSpPr>
          <p:cNvPr id="43099" name="AutoShape 90"/>
          <p:cNvSpPr>
            <a:spLocks noChangeArrowheads="1"/>
          </p:cNvSpPr>
          <p:nvPr/>
        </p:nvSpPr>
        <p:spPr bwMode="auto">
          <a:xfrm>
            <a:off x="6072188" y="5000625"/>
            <a:ext cx="1225550" cy="865188"/>
          </a:xfrm>
          <a:prstGeom prst="flowChartMultidocument">
            <a:avLst/>
          </a:prstGeom>
          <a:solidFill>
            <a:srgbClr val="66FF33"/>
          </a:solidFill>
          <a:ln w="9360">
            <a:solidFill>
              <a:srgbClr val="000000"/>
            </a:solidFill>
            <a:miter lim="800000"/>
            <a:headEnd/>
            <a:tailEnd/>
          </a:ln>
        </p:spPr>
        <p:txBody>
          <a:bodyPr wrap="none" lIns="90000" tIns="46800" rIns="90000" bIns="46800" anchor="ctr"/>
          <a:lstStyle/>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Compressed</a:t>
            </a:r>
          </a:p>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Routing</a:t>
            </a:r>
          </a:p>
          <a:p>
            <a:pPr algn="ctr" eaLnBrk="0" hangingPunct="0">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400">
                <a:solidFill>
                  <a:srgbClr val="000000"/>
                </a:solidFill>
              </a:rPr>
              <a:t>Tables</a:t>
            </a:r>
          </a:p>
        </p:txBody>
      </p:sp>
      <p:cxnSp>
        <p:nvCxnSpPr>
          <p:cNvPr id="43100" name="AutoShape 95"/>
          <p:cNvCxnSpPr>
            <a:cxnSpLocks noChangeShapeType="1"/>
            <a:stCxn id="0" idx="3"/>
            <a:endCxn id="43023" idx="1"/>
          </p:cNvCxnSpPr>
          <p:nvPr/>
        </p:nvCxnSpPr>
        <p:spPr bwMode="auto">
          <a:xfrm>
            <a:off x="1187450" y="1554163"/>
            <a:ext cx="720725" cy="477837"/>
          </a:xfrm>
          <a:prstGeom prst="curvedConnector3">
            <a:avLst>
              <a:gd name="adj1" fmla="val 50000"/>
            </a:avLst>
          </a:prstGeom>
          <a:noFill/>
          <a:ln w="19080">
            <a:solidFill>
              <a:srgbClr val="000000"/>
            </a:solidFill>
            <a:miter lim="800000"/>
            <a:headEnd/>
            <a:tailEnd type="triangle" w="med" len="med"/>
          </a:ln>
        </p:spPr>
      </p:cxnSp>
      <p:sp>
        <p:nvSpPr>
          <p:cNvPr id="43101" name="Text Box 98"/>
          <p:cNvSpPr txBox="1">
            <a:spLocks noChangeArrowheads="1"/>
          </p:cNvSpPr>
          <p:nvPr/>
        </p:nvSpPr>
        <p:spPr bwMode="auto">
          <a:xfrm>
            <a:off x="687388" y="5691188"/>
            <a:ext cx="3192462" cy="546100"/>
          </a:xfrm>
          <a:prstGeom prst="rect">
            <a:avLst/>
          </a:prstGeom>
          <a:noFill/>
          <a:ln w="9525">
            <a:noFill/>
            <a:round/>
            <a:headEnd/>
            <a:tailEnd/>
          </a:ln>
        </p:spPr>
        <p:txBody>
          <a:bodyPr wrap="none"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Courtesy of Maurizio Palesi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and Shashi Kumar, CODES 2006</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Current Designs</a:t>
            </a:r>
          </a:p>
        </p:txBody>
      </p:sp>
      <p:sp>
        <p:nvSpPr>
          <p:cNvPr id="44035" name="Rectangle 2"/>
          <p:cNvSpPr>
            <a:spLocks noChangeArrowheads="1"/>
          </p:cNvSpPr>
          <p:nvPr/>
        </p:nvSpPr>
        <p:spPr bwMode="auto">
          <a:xfrm>
            <a:off x="250825" y="1125538"/>
            <a:ext cx="8424863" cy="4972050"/>
          </a:xfrm>
          <a:prstGeom prst="rect">
            <a:avLst/>
          </a:prstGeom>
          <a:noFill/>
          <a:ln w="9525">
            <a:noFill/>
            <a:round/>
            <a:headEnd/>
            <a:tailEnd/>
          </a:ln>
        </p:spPr>
        <p:txBody>
          <a:bodyPr lIns="0" tIns="0" rIns="0" bIns="0"/>
          <a:lstStyle/>
          <a:p>
            <a:pPr marL="339725" indent="-339725" eaLnBrk="0" hangingPunct="0">
              <a:spcBef>
                <a:spcPts val="1500"/>
              </a:spcBef>
              <a:buClr>
                <a:srgbClr val="10167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CC3300"/>
                </a:solidFill>
                <a:latin typeface="Corbel" pitchFamily="32" charset="0"/>
              </a:rPr>
              <a:t>Current trends when designing the </a:t>
            </a:r>
            <a:r>
              <a:rPr lang="en-US" sz="2000" dirty="0" err="1">
                <a:solidFill>
                  <a:srgbClr val="CC3300"/>
                </a:solidFill>
                <a:latin typeface="Corbel" pitchFamily="32" charset="0"/>
              </a:rPr>
              <a:t>NoC</a:t>
            </a:r>
            <a:endParaRPr lang="en-US" sz="2000" dirty="0">
              <a:solidFill>
                <a:srgbClr val="CC3300"/>
              </a:solidFill>
              <a:latin typeface="Corbel" pitchFamily="32" charset="0"/>
            </a:endParaRPr>
          </a:p>
          <a:p>
            <a:pPr marL="739775" lvl="1" indent="-282575" eaLnBrk="0" hangingPunct="0">
              <a:spcBef>
                <a:spcPts val="125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006600"/>
                </a:solidFill>
                <a:latin typeface="Corbel" pitchFamily="32" charset="0"/>
              </a:rPr>
              <a:t>Topology: 2D mesh (fits the chip layout)</a:t>
            </a:r>
          </a:p>
          <a:p>
            <a:pPr marL="739775" lvl="1" indent="-282575" eaLnBrk="0" hangingPunct="0">
              <a:spcBef>
                <a:spcPts val="125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006600"/>
                </a:solidFill>
                <a:latin typeface="Corbel" pitchFamily="32" charset="0"/>
              </a:rPr>
              <a:t>Switching: wormhole (minimum area requirements for buffers)</a:t>
            </a:r>
          </a:p>
          <a:p>
            <a:pPr marL="739775" lvl="1" indent="-282575" eaLnBrk="0" hangingPunct="0">
              <a:spcBef>
                <a:spcPts val="125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006600"/>
                </a:solidFill>
                <a:latin typeface="Corbel" pitchFamily="32" charset="0"/>
              </a:rPr>
              <a:t>Routing: implemented with logic (FSM finite-state-machine), DOR</a:t>
            </a:r>
          </a:p>
          <a:p>
            <a:pPr marL="1139825" lvl="2" indent="-225425" eaLnBrk="0" hangingPunct="0">
              <a:spcBef>
                <a:spcPts val="1500"/>
              </a:spcBef>
              <a:buClr>
                <a:srgbClr val="696CAF"/>
              </a:buClr>
              <a:buFont typeface="Wingding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3333CC"/>
                </a:solidFill>
                <a:latin typeface="Corbel" pitchFamily="32" charset="0"/>
              </a:rPr>
              <a:t>Low latency, area and power efficient</a:t>
            </a:r>
          </a:p>
          <a:p>
            <a:pPr marL="1139825" lvl="2" indent="-225425" eaLnBrk="0" hangingPunct="0">
              <a:spcBef>
                <a:spcPts val="1500"/>
              </a:spcBef>
              <a:buClr>
                <a:srgbClr val="696CAF"/>
              </a:buClr>
              <a:buFont typeface="Wingding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3333CC"/>
                </a:solidFill>
                <a:latin typeface="Corbel" pitchFamily="32" charset="0"/>
              </a:rPr>
              <a:t>But, … not suitable for new challenges</a:t>
            </a:r>
          </a:p>
          <a:p>
            <a:pPr marL="1597025" lvl="3" indent="-225425" eaLnBrk="0" hangingPunct="0">
              <a:spcBef>
                <a:spcPts val="100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3333CC"/>
                </a:solidFill>
                <a:latin typeface="Corbel" pitchFamily="32" charset="0"/>
              </a:rPr>
              <a:t>Manufacturing defects</a:t>
            </a:r>
          </a:p>
          <a:p>
            <a:pPr marL="1597025" lvl="3" indent="-225425" eaLnBrk="0" hangingPunct="0">
              <a:spcBef>
                <a:spcPts val="100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3333CC"/>
                </a:solidFill>
                <a:latin typeface="Corbel" pitchFamily="32" charset="0"/>
              </a:rPr>
              <a:t>Virtualization</a:t>
            </a:r>
          </a:p>
          <a:p>
            <a:pPr marL="1597025" lvl="3" indent="-225425" eaLnBrk="0" hangingPunct="0">
              <a:spcBef>
                <a:spcPts val="100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3333CC"/>
                </a:solidFill>
                <a:latin typeface="Corbel" pitchFamily="32" charset="0"/>
              </a:rPr>
              <a:t>Collective communication</a:t>
            </a:r>
          </a:p>
          <a:p>
            <a:pPr marL="1597025" lvl="3" indent="-225425" eaLnBrk="0" hangingPunct="0">
              <a:spcBef>
                <a:spcPts val="100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solidFill>
                  <a:srgbClr val="3333CC"/>
                </a:solidFill>
                <a:latin typeface="Corbel" pitchFamily="32" charset="0"/>
              </a:rPr>
              <a:t>Power management</a:t>
            </a:r>
          </a:p>
          <a:p>
            <a:pPr marL="1597025" lvl="3" indent="-225425" eaLnBrk="0" hangingPunct="0">
              <a:spcBef>
                <a:spcPts val="1000"/>
              </a:spcBef>
              <a:buClr>
                <a:srgbClr val="696CAF"/>
              </a:buClr>
              <a:buFont typeface="Corbel" pitchFamily="32"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000" dirty="0">
              <a:solidFill>
                <a:srgbClr val="3333CC"/>
              </a:solidFill>
              <a:latin typeface="Corbel" pitchFamily="32" charset="0"/>
            </a:endParaRPr>
          </a:p>
          <a:p>
            <a:pPr marL="1139825" lvl="2" indent="-225425" eaLnBrk="0" hangingPunct="0">
              <a:spcBef>
                <a:spcPts val="1500"/>
              </a:spcBef>
              <a:buClr>
                <a:srgbClr val="696CAF"/>
              </a:buClr>
              <a:buFont typeface="Wingding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000" dirty="0">
              <a:solidFill>
                <a:srgbClr val="3333CC"/>
              </a:solidFill>
              <a:latin typeface="Corbel" pitchFamily="32" charset="0"/>
            </a:endParaRPr>
          </a:p>
        </p:txBody>
      </p:sp>
      <p:grpSp>
        <p:nvGrpSpPr>
          <p:cNvPr id="44036" name="Group 3"/>
          <p:cNvGrpSpPr>
            <a:grpSpLocks/>
          </p:cNvGrpSpPr>
          <p:nvPr/>
        </p:nvGrpSpPr>
        <p:grpSpPr bwMode="auto">
          <a:xfrm>
            <a:off x="6842125" y="4076700"/>
            <a:ext cx="2190750" cy="2249488"/>
            <a:chOff x="4310" y="2568"/>
            <a:chExt cx="1380" cy="1417"/>
          </a:xfrm>
        </p:grpSpPr>
        <p:sp>
          <p:nvSpPr>
            <p:cNvPr id="44041" name="Rectangle 4"/>
            <p:cNvSpPr>
              <a:spLocks noChangeArrowheads="1"/>
            </p:cNvSpPr>
            <p:nvPr/>
          </p:nvSpPr>
          <p:spPr bwMode="auto">
            <a:xfrm>
              <a:off x="4552" y="2783"/>
              <a:ext cx="895" cy="956"/>
            </a:xfrm>
            <a:prstGeom prst="rect">
              <a:avLst/>
            </a:prstGeom>
            <a:solidFill>
              <a:srgbClr val="CC99FF"/>
            </a:solidFill>
            <a:ln w="28440">
              <a:solidFill>
                <a:srgbClr val="000000"/>
              </a:solidFill>
              <a:miter lim="800000"/>
              <a:headEnd/>
              <a:tailEnd/>
            </a:ln>
          </p:spPr>
          <p:txBody>
            <a:bodyPr wrap="none" anchor="ctr"/>
            <a:lstStyle/>
            <a:p>
              <a:endParaRPr lang="es-ES"/>
            </a:p>
          </p:txBody>
        </p:sp>
        <p:sp>
          <p:nvSpPr>
            <p:cNvPr id="44042" name="Line 5"/>
            <p:cNvSpPr>
              <a:spLocks noChangeShapeType="1"/>
            </p:cNvSpPr>
            <p:nvPr/>
          </p:nvSpPr>
          <p:spPr bwMode="auto">
            <a:xfrm flipV="1">
              <a:off x="4988" y="2622"/>
              <a:ext cx="1" cy="163"/>
            </a:xfrm>
            <a:prstGeom prst="line">
              <a:avLst/>
            </a:prstGeom>
            <a:noFill/>
            <a:ln w="28440">
              <a:solidFill>
                <a:srgbClr val="000000"/>
              </a:solidFill>
              <a:miter lim="800000"/>
              <a:headEnd/>
              <a:tailEnd/>
            </a:ln>
          </p:spPr>
          <p:txBody>
            <a:bodyPr/>
            <a:lstStyle/>
            <a:p>
              <a:endParaRPr lang="es-ES"/>
            </a:p>
          </p:txBody>
        </p:sp>
        <p:sp>
          <p:nvSpPr>
            <p:cNvPr id="44043" name="Line 6"/>
            <p:cNvSpPr>
              <a:spLocks noChangeShapeType="1"/>
            </p:cNvSpPr>
            <p:nvPr/>
          </p:nvSpPr>
          <p:spPr bwMode="auto">
            <a:xfrm flipV="1">
              <a:off x="4997" y="3737"/>
              <a:ext cx="1" cy="164"/>
            </a:xfrm>
            <a:prstGeom prst="line">
              <a:avLst/>
            </a:prstGeom>
            <a:noFill/>
            <a:ln w="28440">
              <a:solidFill>
                <a:srgbClr val="000000"/>
              </a:solidFill>
              <a:miter lim="800000"/>
              <a:headEnd/>
              <a:tailEnd/>
            </a:ln>
          </p:spPr>
          <p:txBody>
            <a:bodyPr/>
            <a:lstStyle/>
            <a:p>
              <a:endParaRPr lang="es-ES"/>
            </a:p>
          </p:txBody>
        </p:sp>
        <p:sp>
          <p:nvSpPr>
            <p:cNvPr id="44044" name="Line 7"/>
            <p:cNvSpPr>
              <a:spLocks noChangeShapeType="1"/>
            </p:cNvSpPr>
            <p:nvPr/>
          </p:nvSpPr>
          <p:spPr bwMode="auto">
            <a:xfrm flipH="1" flipV="1">
              <a:off x="4378" y="3179"/>
              <a:ext cx="176" cy="5"/>
            </a:xfrm>
            <a:prstGeom prst="line">
              <a:avLst/>
            </a:prstGeom>
            <a:noFill/>
            <a:ln w="28440">
              <a:solidFill>
                <a:srgbClr val="000000"/>
              </a:solidFill>
              <a:miter lim="800000"/>
              <a:headEnd/>
              <a:tailEnd/>
            </a:ln>
          </p:spPr>
          <p:txBody>
            <a:bodyPr/>
            <a:lstStyle/>
            <a:p>
              <a:endParaRPr lang="es-ES"/>
            </a:p>
          </p:txBody>
        </p:sp>
        <p:sp>
          <p:nvSpPr>
            <p:cNvPr id="44045" name="Line 8"/>
            <p:cNvSpPr>
              <a:spLocks noChangeShapeType="1"/>
            </p:cNvSpPr>
            <p:nvPr/>
          </p:nvSpPr>
          <p:spPr bwMode="auto">
            <a:xfrm flipH="1" flipV="1">
              <a:off x="5445" y="3203"/>
              <a:ext cx="177" cy="5"/>
            </a:xfrm>
            <a:prstGeom prst="line">
              <a:avLst/>
            </a:prstGeom>
            <a:noFill/>
            <a:ln w="28440">
              <a:solidFill>
                <a:srgbClr val="000000"/>
              </a:solidFill>
              <a:miter lim="800000"/>
              <a:headEnd/>
              <a:tailEnd/>
            </a:ln>
          </p:spPr>
          <p:txBody>
            <a:bodyPr/>
            <a:lstStyle/>
            <a:p>
              <a:endParaRPr lang="es-ES"/>
            </a:p>
          </p:txBody>
        </p:sp>
        <p:sp>
          <p:nvSpPr>
            <p:cNvPr id="44046" name="Text Box 9"/>
            <p:cNvSpPr txBox="1">
              <a:spLocks noChangeArrowheads="1"/>
            </p:cNvSpPr>
            <p:nvPr/>
          </p:nvSpPr>
          <p:spPr bwMode="auto">
            <a:xfrm>
              <a:off x="4809" y="2568"/>
              <a:ext cx="195"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N</a:t>
              </a:r>
            </a:p>
          </p:txBody>
        </p:sp>
        <p:sp>
          <p:nvSpPr>
            <p:cNvPr id="44047" name="Text Box 10"/>
            <p:cNvSpPr txBox="1">
              <a:spLocks noChangeArrowheads="1"/>
            </p:cNvSpPr>
            <p:nvPr/>
          </p:nvSpPr>
          <p:spPr bwMode="auto">
            <a:xfrm>
              <a:off x="5502" y="3021"/>
              <a:ext cx="189"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E</a:t>
              </a:r>
            </a:p>
          </p:txBody>
        </p:sp>
        <p:sp>
          <p:nvSpPr>
            <p:cNvPr id="44048" name="Text Box 11"/>
            <p:cNvSpPr txBox="1">
              <a:spLocks noChangeArrowheads="1"/>
            </p:cNvSpPr>
            <p:nvPr/>
          </p:nvSpPr>
          <p:spPr bwMode="auto">
            <a:xfrm>
              <a:off x="4991" y="3792"/>
              <a:ext cx="189"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S</a:t>
              </a:r>
            </a:p>
          </p:txBody>
        </p:sp>
        <p:sp>
          <p:nvSpPr>
            <p:cNvPr id="44049" name="Text Box 12"/>
            <p:cNvSpPr txBox="1">
              <a:spLocks noChangeArrowheads="1"/>
            </p:cNvSpPr>
            <p:nvPr/>
          </p:nvSpPr>
          <p:spPr bwMode="auto">
            <a:xfrm>
              <a:off x="4310" y="3192"/>
              <a:ext cx="220"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W</a:t>
              </a:r>
            </a:p>
          </p:txBody>
        </p:sp>
        <p:grpSp>
          <p:nvGrpSpPr>
            <p:cNvPr id="44050" name="Group 13"/>
            <p:cNvGrpSpPr>
              <a:grpSpLocks/>
            </p:cNvGrpSpPr>
            <p:nvPr/>
          </p:nvGrpSpPr>
          <p:grpSpPr bwMode="auto">
            <a:xfrm>
              <a:off x="4901" y="2863"/>
              <a:ext cx="488" cy="504"/>
              <a:chOff x="4901" y="2863"/>
              <a:chExt cx="488" cy="504"/>
            </a:xfrm>
          </p:grpSpPr>
          <p:sp>
            <p:nvSpPr>
              <p:cNvPr id="44054" name="Rectangle 14"/>
              <p:cNvSpPr>
                <a:spLocks noChangeArrowheads="1"/>
              </p:cNvSpPr>
              <p:nvPr/>
            </p:nvSpPr>
            <p:spPr bwMode="auto">
              <a:xfrm>
                <a:off x="4901" y="2863"/>
                <a:ext cx="489" cy="505"/>
              </a:xfrm>
              <a:prstGeom prst="rect">
                <a:avLst/>
              </a:prstGeom>
              <a:solidFill>
                <a:srgbClr val="CCFFFF"/>
              </a:solidFill>
              <a:ln w="9360">
                <a:solidFill>
                  <a:srgbClr val="000000"/>
                </a:solidFill>
                <a:miter lim="800000"/>
                <a:headEnd/>
                <a:tailEnd/>
              </a:ln>
            </p:spPr>
            <p:txBody>
              <a:bodyPr wrap="none" anchor="ctr"/>
              <a:lstStyle/>
              <a:p>
                <a:endParaRPr lang="es-ES"/>
              </a:p>
            </p:txBody>
          </p:sp>
          <p:sp>
            <p:nvSpPr>
              <p:cNvPr id="44055" name="Line 15"/>
              <p:cNvSpPr>
                <a:spLocks noChangeShapeType="1"/>
              </p:cNvSpPr>
              <p:nvPr/>
            </p:nvSpPr>
            <p:spPr bwMode="auto">
              <a:xfrm>
                <a:off x="5047" y="2913"/>
                <a:ext cx="196" cy="405"/>
              </a:xfrm>
              <a:prstGeom prst="line">
                <a:avLst/>
              </a:prstGeom>
              <a:noFill/>
              <a:ln w="28440">
                <a:solidFill>
                  <a:srgbClr val="000000"/>
                </a:solidFill>
                <a:miter lim="800000"/>
                <a:headEnd/>
                <a:tailEnd/>
              </a:ln>
            </p:spPr>
            <p:txBody>
              <a:bodyPr/>
              <a:lstStyle/>
              <a:p>
                <a:endParaRPr lang="es-ES"/>
              </a:p>
            </p:txBody>
          </p:sp>
          <p:sp>
            <p:nvSpPr>
              <p:cNvPr id="44056" name="Line 16"/>
              <p:cNvSpPr>
                <a:spLocks noChangeShapeType="1"/>
              </p:cNvSpPr>
              <p:nvPr/>
            </p:nvSpPr>
            <p:spPr bwMode="auto">
              <a:xfrm flipH="1">
                <a:off x="5045" y="2913"/>
                <a:ext cx="200" cy="405"/>
              </a:xfrm>
              <a:prstGeom prst="line">
                <a:avLst/>
              </a:prstGeom>
              <a:noFill/>
              <a:ln w="28440">
                <a:solidFill>
                  <a:srgbClr val="000000"/>
                </a:solidFill>
                <a:miter lim="800000"/>
                <a:headEnd/>
                <a:tailEnd/>
              </a:ln>
            </p:spPr>
            <p:txBody>
              <a:bodyPr/>
              <a:lstStyle/>
              <a:p>
                <a:endParaRPr lang="es-ES"/>
              </a:p>
            </p:txBody>
          </p:sp>
          <p:sp>
            <p:nvSpPr>
              <p:cNvPr id="44057" name="Line 17"/>
              <p:cNvSpPr>
                <a:spLocks noChangeShapeType="1"/>
              </p:cNvSpPr>
              <p:nvPr/>
            </p:nvSpPr>
            <p:spPr bwMode="auto">
              <a:xfrm>
                <a:off x="4950" y="2913"/>
                <a:ext cx="97" cy="1"/>
              </a:xfrm>
              <a:prstGeom prst="line">
                <a:avLst/>
              </a:prstGeom>
              <a:noFill/>
              <a:ln w="28440">
                <a:solidFill>
                  <a:srgbClr val="000000"/>
                </a:solidFill>
                <a:miter lim="800000"/>
                <a:headEnd/>
                <a:tailEnd/>
              </a:ln>
            </p:spPr>
            <p:txBody>
              <a:bodyPr/>
              <a:lstStyle/>
              <a:p>
                <a:endParaRPr lang="es-ES"/>
              </a:p>
            </p:txBody>
          </p:sp>
          <p:sp>
            <p:nvSpPr>
              <p:cNvPr id="44058" name="Line 18"/>
              <p:cNvSpPr>
                <a:spLocks noChangeShapeType="1"/>
              </p:cNvSpPr>
              <p:nvPr/>
            </p:nvSpPr>
            <p:spPr bwMode="auto">
              <a:xfrm>
                <a:off x="5244" y="2913"/>
                <a:ext cx="97" cy="1"/>
              </a:xfrm>
              <a:prstGeom prst="line">
                <a:avLst/>
              </a:prstGeom>
              <a:noFill/>
              <a:ln w="28440">
                <a:solidFill>
                  <a:srgbClr val="000000"/>
                </a:solidFill>
                <a:miter lim="800000"/>
                <a:headEnd/>
                <a:tailEnd/>
              </a:ln>
            </p:spPr>
            <p:txBody>
              <a:bodyPr/>
              <a:lstStyle/>
              <a:p>
                <a:endParaRPr lang="es-ES"/>
              </a:p>
            </p:txBody>
          </p:sp>
          <p:sp>
            <p:nvSpPr>
              <p:cNvPr id="44059" name="Line 19"/>
              <p:cNvSpPr>
                <a:spLocks noChangeShapeType="1"/>
              </p:cNvSpPr>
              <p:nvPr/>
            </p:nvSpPr>
            <p:spPr bwMode="auto">
              <a:xfrm>
                <a:off x="4950" y="3318"/>
                <a:ext cx="97" cy="1"/>
              </a:xfrm>
              <a:prstGeom prst="line">
                <a:avLst/>
              </a:prstGeom>
              <a:noFill/>
              <a:ln w="28440">
                <a:solidFill>
                  <a:srgbClr val="000000"/>
                </a:solidFill>
                <a:miter lim="800000"/>
                <a:headEnd/>
                <a:tailEnd/>
              </a:ln>
            </p:spPr>
            <p:txBody>
              <a:bodyPr/>
              <a:lstStyle/>
              <a:p>
                <a:endParaRPr lang="es-ES"/>
              </a:p>
            </p:txBody>
          </p:sp>
          <p:sp>
            <p:nvSpPr>
              <p:cNvPr id="44060" name="Line 20"/>
              <p:cNvSpPr>
                <a:spLocks noChangeShapeType="1"/>
              </p:cNvSpPr>
              <p:nvPr/>
            </p:nvSpPr>
            <p:spPr bwMode="auto">
              <a:xfrm>
                <a:off x="5244" y="3318"/>
                <a:ext cx="97" cy="1"/>
              </a:xfrm>
              <a:prstGeom prst="line">
                <a:avLst/>
              </a:prstGeom>
              <a:noFill/>
              <a:ln w="28440">
                <a:solidFill>
                  <a:srgbClr val="000000"/>
                </a:solidFill>
                <a:miter lim="800000"/>
                <a:headEnd/>
                <a:tailEnd/>
              </a:ln>
            </p:spPr>
            <p:txBody>
              <a:bodyPr/>
              <a:lstStyle/>
              <a:p>
                <a:endParaRPr lang="es-ES"/>
              </a:p>
            </p:txBody>
          </p:sp>
        </p:grpSp>
        <p:sp>
          <p:nvSpPr>
            <p:cNvPr id="44051" name="Text Box 21"/>
            <p:cNvSpPr txBox="1">
              <a:spLocks noChangeArrowheads="1"/>
            </p:cNvSpPr>
            <p:nvPr/>
          </p:nvSpPr>
          <p:spPr bwMode="auto">
            <a:xfrm>
              <a:off x="5016" y="3430"/>
              <a:ext cx="374" cy="272"/>
            </a:xfrm>
            <a:prstGeom prst="rect">
              <a:avLst/>
            </a:prstGeom>
            <a:solidFill>
              <a:srgbClr val="CCFFCC"/>
            </a:solidFill>
            <a:ln w="324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Arb</a:t>
              </a:r>
            </a:p>
          </p:txBody>
        </p:sp>
        <p:sp>
          <p:nvSpPr>
            <p:cNvPr id="44052" name="Text Box 22"/>
            <p:cNvSpPr txBox="1">
              <a:spLocks noChangeArrowheads="1"/>
            </p:cNvSpPr>
            <p:nvPr/>
          </p:nvSpPr>
          <p:spPr bwMode="auto">
            <a:xfrm>
              <a:off x="4581" y="3430"/>
              <a:ext cx="409" cy="272"/>
            </a:xfrm>
            <a:prstGeom prst="rect">
              <a:avLst/>
            </a:prstGeom>
            <a:solidFill>
              <a:srgbClr val="CCFFCC"/>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Rout.</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unit</a:t>
              </a:r>
            </a:p>
          </p:txBody>
        </p:sp>
        <p:sp>
          <p:nvSpPr>
            <p:cNvPr id="44053" name="Text Box 23"/>
            <p:cNvSpPr txBox="1">
              <a:spLocks noChangeArrowheads="1"/>
            </p:cNvSpPr>
            <p:nvPr/>
          </p:nvSpPr>
          <p:spPr bwMode="auto">
            <a:xfrm>
              <a:off x="4585" y="2863"/>
              <a:ext cx="259" cy="505"/>
            </a:xfrm>
            <a:prstGeom prst="rect">
              <a:avLst/>
            </a:prstGeom>
            <a:solidFill>
              <a:srgbClr val="CCFFCC"/>
            </a:solidFill>
            <a:ln w="3240">
              <a:solidFill>
                <a:srgbClr val="000000"/>
              </a:solidFill>
              <a:miter lim="800000"/>
              <a:headEnd/>
              <a:tailEnd/>
            </a:ln>
          </p:spPr>
          <p:txBody>
            <a:bodyPr vert="eaVert"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Buffers</a:t>
              </a:r>
            </a:p>
          </p:txBody>
        </p:sp>
      </p:grpSp>
      <p:sp>
        <p:nvSpPr>
          <p:cNvPr id="44037" name="Line 24"/>
          <p:cNvSpPr>
            <a:spLocks noChangeShapeType="1"/>
          </p:cNvSpPr>
          <p:nvPr/>
        </p:nvSpPr>
        <p:spPr bwMode="auto">
          <a:xfrm>
            <a:off x="6913563" y="4508500"/>
            <a:ext cx="431800" cy="215900"/>
          </a:xfrm>
          <a:prstGeom prst="line">
            <a:avLst/>
          </a:prstGeom>
          <a:noFill/>
          <a:ln w="9360">
            <a:solidFill>
              <a:srgbClr val="000000"/>
            </a:solidFill>
            <a:miter lim="800000"/>
            <a:headEnd/>
            <a:tailEnd type="triangle" w="med" len="med"/>
          </a:ln>
        </p:spPr>
        <p:txBody>
          <a:bodyPr/>
          <a:lstStyle/>
          <a:p>
            <a:endParaRPr lang="es-ES"/>
          </a:p>
        </p:txBody>
      </p:sp>
      <p:sp>
        <p:nvSpPr>
          <p:cNvPr id="44038" name="Text Box 25"/>
          <p:cNvSpPr txBox="1">
            <a:spLocks noChangeArrowheads="1"/>
          </p:cNvSpPr>
          <p:nvPr/>
        </p:nvSpPr>
        <p:spPr bwMode="auto">
          <a:xfrm>
            <a:off x="6011863" y="4237038"/>
            <a:ext cx="1079500" cy="687387"/>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WH: small buffers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no VCs</a:t>
            </a:r>
          </a:p>
        </p:txBody>
      </p:sp>
      <p:sp>
        <p:nvSpPr>
          <p:cNvPr id="44039" name="Line 26"/>
          <p:cNvSpPr>
            <a:spLocks noChangeShapeType="1"/>
          </p:cNvSpPr>
          <p:nvPr/>
        </p:nvSpPr>
        <p:spPr bwMode="auto">
          <a:xfrm flipV="1">
            <a:off x="6697663" y="5729288"/>
            <a:ext cx="719137" cy="79375"/>
          </a:xfrm>
          <a:prstGeom prst="line">
            <a:avLst/>
          </a:prstGeom>
          <a:noFill/>
          <a:ln w="9360">
            <a:solidFill>
              <a:srgbClr val="000000"/>
            </a:solidFill>
            <a:miter lim="800000"/>
            <a:headEnd/>
            <a:tailEnd type="triangle" w="med" len="med"/>
          </a:ln>
        </p:spPr>
        <p:txBody>
          <a:bodyPr/>
          <a:lstStyle/>
          <a:p>
            <a:endParaRPr lang="es-ES"/>
          </a:p>
        </p:txBody>
      </p:sp>
      <p:sp>
        <p:nvSpPr>
          <p:cNvPr id="44040" name="Text Box 27"/>
          <p:cNvSpPr txBox="1">
            <a:spLocks noChangeArrowheads="1"/>
          </p:cNvSpPr>
          <p:nvPr/>
        </p:nvSpPr>
        <p:spPr bwMode="auto">
          <a:xfrm>
            <a:off x="6049963" y="5516563"/>
            <a:ext cx="1079500" cy="490537"/>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FSM logic</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(DOR)</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Our Proposal</a:t>
            </a:r>
          </a:p>
        </p:txBody>
      </p:sp>
      <p:sp>
        <p:nvSpPr>
          <p:cNvPr id="45059" name="Rectangle 2"/>
          <p:cNvSpPr>
            <a:spLocks noChangeArrowheads="1"/>
          </p:cNvSpPr>
          <p:nvPr/>
        </p:nvSpPr>
        <p:spPr bwMode="auto">
          <a:xfrm>
            <a:off x="250825" y="1125538"/>
            <a:ext cx="8785225" cy="5183187"/>
          </a:xfrm>
          <a:prstGeom prst="rect">
            <a:avLst/>
          </a:prstGeom>
          <a:noFill/>
          <a:ln w="9525">
            <a:noFill/>
            <a:round/>
            <a:headEnd/>
            <a:tailEnd/>
          </a:ln>
        </p:spPr>
        <p:txBody>
          <a:bodyPr lIns="0" tIns="0" rIns="0" bIns="0"/>
          <a:lstStyle/>
          <a:p>
            <a:pPr marL="268288" indent="-268288" eaLnBrk="0" hangingPunct="0">
              <a:lnSpc>
                <a:spcPct val="83000"/>
              </a:lnSpc>
              <a:spcBef>
                <a:spcPts val="1500"/>
              </a:spcBef>
              <a:buClr>
                <a:srgbClr val="10167F"/>
              </a:buClr>
              <a:buFont typeface="Corbel" pitchFamily="32"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err="1">
                <a:solidFill>
                  <a:srgbClr val="CC3300"/>
                </a:solidFill>
                <a:latin typeface="Corbel" pitchFamily="32" charset="0"/>
              </a:rPr>
              <a:t>bLBDR</a:t>
            </a:r>
            <a:r>
              <a:rPr lang="en-US" sz="1800" dirty="0">
                <a:solidFill>
                  <a:srgbClr val="CC3300"/>
                </a:solidFill>
                <a:latin typeface="Corbel" pitchFamily="32" charset="0"/>
              </a:rPr>
              <a:t> (Broadcast Logic-Based Distributed Routing)</a:t>
            </a:r>
          </a:p>
          <a:p>
            <a:pPr marL="336550" lvl="1" indent="-223838" eaLnBrk="0" hangingPunct="0">
              <a:lnSpc>
                <a:spcPct val="83000"/>
              </a:lnSpc>
              <a:spcBef>
                <a:spcPts val="1250"/>
              </a:spcBef>
              <a:buClr>
                <a:srgbClr val="696CAF"/>
              </a:buClr>
              <a:buFont typeface="Corbel" pitchFamily="32"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006600"/>
                </a:solidFill>
                <a:latin typeface="Corbel" pitchFamily="32" charset="0"/>
              </a:rPr>
              <a:t>Removes routing tables both at source nodes and switches</a:t>
            </a:r>
          </a:p>
          <a:p>
            <a:pPr marL="336550" lvl="1" indent="-223838" eaLnBrk="0" hangingPunct="0">
              <a:lnSpc>
                <a:spcPct val="83000"/>
              </a:lnSpc>
              <a:spcBef>
                <a:spcPts val="1250"/>
              </a:spcBef>
              <a:buClr>
                <a:srgbClr val="696CAF"/>
              </a:buClr>
              <a:buFont typeface="Corbel" pitchFamily="32"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006600"/>
                </a:solidFill>
                <a:latin typeface="Corbel" pitchFamily="32" charset="0"/>
              </a:rPr>
              <a:t>Enables</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FSM-based (low-latency, power/area efficient) </a:t>
            </a:r>
            <a:r>
              <a:rPr lang="en-US" sz="1800" dirty="0" err="1">
                <a:solidFill>
                  <a:srgbClr val="3333CC"/>
                </a:solidFill>
                <a:latin typeface="Corbel" pitchFamily="32" charset="0"/>
              </a:rPr>
              <a:t>unicast</a:t>
            </a:r>
            <a:r>
              <a:rPr lang="en-US" sz="1800" dirty="0">
                <a:solidFill>
                  <a:srgbClr val="3333CC"/>
                </a:solidFill>
                <a:latin typeface="Corbel" pitchFamily="32" charset="0"/>
              </a:rPr>
              <a:t> routing</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Tree-based multicast/broadcast routing with no need for tables</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Most irregular topologies (i.e. for manufacturing defects) are supported</a:t>
            </a:r>
          </a:p>
          <a:p>
            <a:pPr marL="714375" lvl="3" indent="-179388" eaLnBrk="0" hangingPunct="0">
              <a:lnSpc>
                <a:spcPct val="83000"/>
              </a:lnSpc>
              <a:spcBef>
                <a:spcPts val="1000"/>
              </a:spcBef>
              <a:buClr>
                <a:srgbClr val="696CAF"/>
              </a:buClr>
              <a:buFont typeface="Corbel" pitchFamily="32"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Most topology-agnostic routing algorithms supported (up*/down*, SR)</a:t>
            </a:r>
          </a:p>
          <a:p>
            <a:pPr marL="714375" lvl="3" indent="-179388" eaLnBrk="0" hangingPunct="0">
              <a:lnSpc>
                <a:spcPct val="83000"/>
              </a:lnSpc>
              <a:spcBef>
                <a:spcPts val="1000"/>
              </a:spcBef>
              <a:buClr>
                <a:srgbClr val="696CAF"/>
              </a:buClr>
              <a:buFont typeface="Corbel" pitchFamily="32"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DOR routing in a 2D mesh topology is supported</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Definition of multiple regions for virtualization and power </a:t>
            </a:r>
            <a:r>
              <a:rPr lang="en-US" sz="1800" dirty="0" smtClean="0">
                <a:solidFill>
                  <a:srgbClr val="3333CC"/>
                </a:solidFill>
                <a:latin typeface="Corbel" pitchFamily="32" charset="0"/>
              </a:rPr>
              <a:t>management</a:t>
            </a:r>
            <a:endParaRPr lang="en-US" sz="1800" dirty="0">
              <a:solidFill>
                <a:srgbClr val="3333CC"/>
              </a:solidFill>
              <a:latin typeface="Corbel" pitchFamily="32" charset="0"/>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292100" y="257175"/>
            <a:ext cx="724058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t>System environment</a:t>
            </a:r>
          </a:p>
        </p:txBody>
      </p:sp>
      <p:sp>
        <p:nvSpPr>
          <p:cNvPr id="22530" name="Rectangle 2"/>
          <p:cNvSpPr>
            <a:spLocks noGrp="1" noChangeArrowheads="1"/>
          </p:cNvSpPr>
          <p:nvPr>
            <p:ph type="body" idx="4294967295"/>
          </p:nvPr>
        </p:nvSpPr>
        <p:spPr>
          <a:xfrm>
            <a:off x="554038" y="1512888"/>
            <a:ext cx="8123237" cy="4497387"/>
          </a:xfrm>
          <a:ln/>
        </p:spPr>
        <p:txBody>
          <a:bodyPr/>
          <a:lstStyle/>
          <a:p>
            <a:pPr marL="431800" indent="-323850">
              <a:buSzPct val="45000"/>
              <a:buFont typeface="Wingdings" charset="2"/>
              <a:buChar char=""/>
              <a:tabLst>
                <a:tab pos="1071563" algn="l"/>
                <a:tab pos="1985963" algn="l"/>
                <a:tab pos="2900363" algn="l"/>
                <a:tab pos="3814763" algn="l"/>
                <a:tab pos="4729163" algn="l"/>
                <a:tab pos="5643563" algn="l"/>
                <a:tab pos="6557963" algn="l"/>
                <a:tab pos="7472363" algn="l"/>
                <a:tab pos="8386763" algn="l"/>
                <a:tab pos="9301163" algn="l"/>
                <a:tab pos="10215563" algn="l"/>
              </a:tabLst>
            </a:pPr>
            <a:r>
              <a:rPr lang="es-ES" dirty="0" err="1"/>
              <a:t>For</a:t>
            </a:r>
            <a:r>
              <a:rPr lang="es-ES" dirty="0"/>
              <a:t> </a:t>
            </a:r>
            <a:r>
              <a:rPr lang="es-ES" dirty="0" err="1" smtClean="0"/>
              <a:t>bLBDR</a:t>
            </a:r>
            <a:r>
              <a:rPr lang="es-ES" dirty="0" smtClean="0"/>
              <a:t> </a:t>
            </a:r>
            <a:r>
              <a:rPr lang="es-ES" dirty="0" err="1"/>
              <a:t>to</a:t>
            </a:r>
            <a:r>
              <a:rPr lang="es-ES" dirty="0"/>
              <a:t> </a:t>
            </a:r>
            <a:r>
              <a:rPr lang="es-ES" dirty="0" err="1"/>
              <a:t>be</a:t>
            </a:r>
            <a:r>
              <a:rPr lang="es-ES" dirty="0"/>
              <a:t> </a:t>
            </a:r>
            <a:r>
              <a:rPr lang="es-ES" dirty="0" err="1"/>
              <a:t>applied</a:t>
            </a:r>
            <a:r>
              <a:rPr lang="es-ES" dirty="0"/>
              <a:t>, </a:t>
            </a:r>
            <a:r>
              <a:rPr lang="es-ES" dirty="0" err="1"/>
              <a:t>some</a:t>
            </a:r>
            <a:r>
              <a:rPr lang="es-ES" dirty="0"/>
              <a:t> </a:t>
            </a:r>
            <a:r>
              <a:rPr lang="es-ES" dirty="0" err="1"/>
              <a:t>conditions</a:t>
            </a:r>
            <a:r>
              <a:rPr lang="es-ES" dirty="0"/>
              <a:t> </a:t>
            </a:r>
            <a:r>
              <a:rPr lang="es-ES" dirty="0" err="1"/>
              <a:t>must</a:t>
            </a:r>
            <a:r>
              <a:rPr lang="es-ES" dirty="0"/>
              <a:t> </a:t>
            </a:r>
            <a:r>
              <a:rPr lang="es-ES" dirty="0" err="1" smtClean="0"/>
              <a:t>be</a:t>
            </a:r>
            <a:r>
              <a:rPr lang="es-ES" dirty="0" smtClean="0"/>
              <a:t> </a:t>
            </a:r>
            <a:r>
              <a:rPr lang="es-ES" dirty="0" err="1" smtClean="0"/>
              <a:t>met</a:t>
            </a:r>
            <a:r>
              <a:rPr lang="es-ES" dirty="0"/>
              <a:t>:</a:t>
            </a:r>
          </a:p>
          <a:p>
            <a:pPr marL="863600" lvl="1" indent="-287338">
              <a:buSzPct val="45000"/>
              <a:buFont typeface="Wingdings" charset="2"/>
              <a:buChar char=""/>
              <a:tabLst>
                <a:tab pos="1071563" algn="l"/>
                <a:tab pos="1985963" algn="l"/>
                <a:tab pos="2900363" algn="l"/>
                <a:tab pos="3814763" algn="l"/>
                <a:tab pos="4729163" algn="l"/>
                <a:tab pos="5643563" algn="l"/>
                <a:tab pos="6557963" algn="l"/>
                <a:tab pos="7472363" algn="l"/>
                <a:tab pos="8386763" algn="l"/>
                <a:tab pos="9301163" algn="l"/>
                <a:tab pos="10215563" algn="l"/>
              </a:tabLst>
            </a:pPr>
            <a:r>
              <a:rPr lang="es-ES" dirty="0" err="1" smtClean="0"/>
              <a:t>Message</a:t>
            </a:r>
            <a:r>
              <a:rPr lang="es-ES" dirty="0" smtClean="0"/>
              <a:t> </a:t>
            </a:r>
            <a:r>
              <a:rPr lang="es-ES" dirty="0" err="1" smtClean="0"/>
              <a:t>headers</a:t>
            </a:r>
            <a:r>
              <a:rPr lang="es-ES" dirty="0" smtClean="0"/>
              <a:t> </a:t>
            </a:r>
            <a:r>
              <a:rPr lang="es-ES" dirty="0" err="1" smtClean="0"/>
              <a:t>must</a:t>
            </a:r>
            <a:r>
              <a:rPr lang="es-ES" dirty="0" smtClean="0"/>
              <a:t> </a:t>
            </a:r>
            <a:r>
              <a:rPr lang="es-ES" dirty="0" err="1" smtClean="0"/>
              <a:t>contain</a:t>
            </a:r>
            <a:r>
              <a:rPr lang="es-ES" dirty="0" smtClean="0"/>
              <a:t> </a:t>
            </a:r>
            <a:r>
              <a:rPr lang="es-ES" dirty="0"/>
              <a:t>X and Y </a:t>
            </a:r>
            <a:r>
              <a:rPr lang="es-ES" dirty="0" err="1"/>
              <a:t>offsets</a:t>
            </a:r>
            <a:r>
              <a:rPr lang="es-ES" dirty="0"/>
              <a:t>, </a:t>
            </a:r>
            <a:r>
              <a:rPr lang="es-ES" dirty="0" smtClean="0"/>
              <a:t>and </a:t>
            </a:r>
            <a:r>
              <a:rPr lang="es-ES" dirty="0" err="1" smtClean="0"/>
              <a:t>every</a:t>
            </a:r>
            <a:r>
              <a:rPr lang="es-ES" dirty="0" smtClean="0"/>
              <a:t> </a:t>
            </a:r>
            <a:r>
              <a:rPr lang="es-ES" dirty="0" err="1"/>
              <a:t>switch</a:t>
            </a:r>
            <a:r>
              <a:rPr lang="es-ES" dirty="0"/>
              <a:t> </a:t>
            </a:r>
            <a:r>
              <a:rPr lang="es-ES" dirty="0" err="1"/>
              <a:t>must</a:t>
            </a:r>
            <a:r>
              <a:rPr lang="es-ES" dirty="0"/>
              <a:t> </a:t>
            </a:r>
            <a:r>
              <a:rPr lang="es-ES" dirty="0" err="1"/>
              <a:t>know</a:t>
            </a:r>
            <a:r>
              <a:rPr lang="es-ES" dirty="0"/>
              <a:t> </a:t>
            </a:r>
            <a:r>
              <a:rPr lang="es-ES" dirty="0" err="1"/>
              <a:t>its</a:t>
            </a:r>
            <a:r>
              <a:rPr lang="es-ES" dirty="0"/>
              <a:t> </a:t>
            </a:r>
            <a:r>
              <a:rPr lang="es-ES" dirty="0" err="1"/>
              <a:t>own</a:t>
            </a:r>
            <a:r>
              <a:rPr lang="es-ES" dirty="0"/>
              <a:t> </a:t>
            </a:r>
            <a:r>
              <a:rPr lang="es-ES" dirty="0" err="1"/>
              <a:t>coordinates</a:t>
            </a:r>
            <a:endParaRPr lang="es-ES" dirty="0"/>
          </a:p>
          <a:p>
            <a:pPr marL="863600" lvl="1" indent="-287338">
              <a:buSzPct val="45000"/>
              <a:buFont typeface="Wingdings" charset="2"/>
              <a:buChar char=""/>
              <a:tabLst>
                <a:tab pos="1071563" algn="l"/>
                <a:tab pos="1985963" algn="l"/>
                <a:tab pos="2900363" algn="l"/>
                <a:tab pos="3814763" algn="l"/>
                <a:tab pos="4729163" algn="l"/>
                <a:tab pos="5643563" algn="l"/>
                <a:tab pos="6557963" algn="l"/>
                <a:tab pos="7472363" algn="l"/>
                <a:tab pos="8386763" algn="l"/>
                <a:tab pos="9301163" algn="l"/>
                <a:tab pos="10215563" algn="l"/>
              </a:tabLst>
            </a:pPr>
            <a:r>
              <a:rPr lang="es-ES" dirty="0" err="1"/>
              <a:t>Every</a:t>
            </a:r>
            <a:r>
              <a:rPr lang="es-ES" dirty="0"/>
              <a:t> </a:t>
            </a:r>
            <a:r>
              <a:rPr lang="es-ES" dirty="0" err="1"/>
              <a:t>end</a:t>
            </a:r>
            <a:r>
              <a:rPr lang="es-ES" dirty="0"/>
              <a:t> </a:t>
            </a:r>
            <a:r>
              <a:rPr lang="es-ES" dirty="0" err="1"/>
              <a:t>node</a:t>
            </a:r>
            <a:r>
              <a:rPr lang="es-ES" dirty="0"/>
              <a:t> can </a:t>
            </a:r>
            <a:r>
              <a:rPr lang="es-ES" dirty="0" err="1"/>
              <a:t>communicate</a:t>
            </a:r>
            <a:r>
              <a:rPr lang="es-ES" dirty="0"/>
              <a:t> </a:t>
            </a:r>
            <a:r>
              <a:rPr lang="es-ES" dirty="0" err="1"/>
              <a:t>with</a:t>
            </a:r>
            <a:r>
              <a:rPr lang="es-ES" dirty="0"/>
              <a:t> </a:t>
            </a:r>
            <a:r>
              <a:rPr lang="es-ES" dirty="0" err="1" smtClean="0"/>
              <a:t>any</a:t>
            </a:r>
            <a:r>
              <a:rPr lang="es-ES" dirty="0" smtClean="0"/>
              <a:t> </a:t>
            </a:r>
            <a:r>
              <a:rPr lang="es-ES" dirty="0" err="1" smtClean="0"/>
              <a:t>other</a:t>
            </a:r>
            <a:r>
              <a:rPr lang="es-ES" dirty="0" smtClean="0"/>
              <a:t> </a:t>
            </a:r>
            <a:r>
              <a:rPr lang="es-ES" dirty="0" err="1"/>
              <a:t>node</a:t>
            </a:r>
            <a:r>
              <a:rPr lang="es-ES" dirty="0"/>
              <a:t> </a:t>
            </a:r>
            <a:r>
              <a:rPr lang="es-ES" dirty="0" err="1"/>
              <a:t>through</a:t>
            </a:r>
            <a:r>
              <a:rPr lang="es-ES" dirty="0"/>
              <a:t> a </a:t>
            </a:r>
            <a:r>
              <a:rPr lang="es-ES" dirty="0" err="1"/>
              <a:t>minimal</a:t>
            </a:r>
            <a:r>
              <a:rPr lang="es-ES" dirty="0"/>
              <a:t> </a:t>
            </a:r>
            <a:r>
              <a:rPr lang="es-ES" dirty="0" err="1"/>
              <a:t>path</a:t>
            </a:r>
            <a:endParaRPr lang="es-ES" dirty="0"/>
          </a:p>
          <a:p>
            <a:pPr marL="431800" indent="-323850">
              <a:buSzPct val="45000"/>
              <a:buFont typeface="Wingdings" charset="2"/>
              <a:buChar char=""/>
              <a:tabLst>
                <a:tab pos="1071563" algn="l"/>
                <a:tab pos="1985963" algn="l"/>
                <a:tab pos="2900363" algn="l"/>
                <a:tab pos="3814763" algn="l"/>
                <a:tab pos="4729163" algn="l"/>
                <a:tab pos="5643563" algn="l"/>
                <a:tab pos="6557963" algn="l"/>
                <a:tab pos="7472363" algn="l"/>
                <a:tab pos="8386763" algn="l"/>
                <a:tab pos="9301163" algn="l"/>
                <a:tab pos="10215563" algn="l"/>
              </a:tabLst>
            </a:pPr>
            <a:r>
              <a:rPr lang="es-ES" dirty="0" err="1" smtClean="0"/>
              <a:t>bLBDR</a:t>
            </a:r>
            <a:r>
              <a:rPr lang="es-ES" dirty="0"/>
              <a:t>, </a:t>
            </a:r>
            <a:r>
              <a:rPr lang="es-ES" dirty="0" err="1" smtClean="0"/>
              <a:t>on</a:t>
            </a:r>
            <a:r>
              <a:rPr lang="es-ES" dirty="0" smtClean="0"/>
              <a:t> </a:t>
            </a:r>
            <a:r>
              <a:rPr lang="es-ES" dirty="0" err="1"/>
              <a:t>the</a:t>
            </a:r>
            <a:r>
              <a:rPr lang="es-ES" dirty="0"/>
              <a:t> </a:t>
            </a:r>
            <a:r>
              <a:rPr lang="es-ES" dirty="0" err="1"/>
              <a:t>other</a:t>
            </a:r>
            <a:r>
              <a:rPr lang="es-ES" dirty="0"/>
              <a:t> </a:t>
            </a:r>
            <a:r>
              <a:rPr lang="es-ES" dirty="0" err="1"/>
              <a:t>hand</a:t>
            </a:r>
            <a:r>
              <a:rPr lang="es-ES" dirty="0"/>
              <a:t>:</a:t>
            </a:r>
          </a:p>
          <a:p>
            <a:pPr marL="863600" lvl="1" indent="-287338">
              <a:buSzPct val="45000"/>
              <a:buFont typeface="Wingdings" charset="2"/>
              <a:buChar char=""/>
              <a:tabLst>
                <a:tab pos="1071563" algn="l"/>
                <a:tab pos="1985963" algn="l"/>
                <a:tab pos="2900363" algn="l"/>
                <a:tab pos="3814763" algn="l"/>
                <a:tab pos="4729163" algn="l"/>
                <a:tab pos="5643563" algn="l"/>
                <a:tab pos="6557963" algn="l"/>
                <a:tab pos="7472363" algn="l"/>
                <a:tab pos="8386763" algn="l"/>
                <a:tab pos="9301163" algn="l"/>
                <a:tab pos="10215563" algn="l"/>
              </a:tabLst>
            </a:pPr>
            <a:r>
              <a:rPr lang="es-ES" dirty="0" smtClean="0"/>
              <a:t>Can </a:t>
            </a:r>
            <a:r>
              <a:rPr lang="es-ES" dirty="0" err="1"/>
              <a:t>be</a:t>
            </a:r>
            <a:r>
              <a:rPr lang="es-ES" dirty="0"/>
              <a:t> </a:t>
            </a:r>
            <a:r>
              <a:rPr lang="es-ES" dirty="0" err="1"/>
              <a:t>applied</a:t>
            </a:r>
            <a:r>
              <a:rPr lang="es-ES" dirty="0"/>
              <a:t> </a:t>
            </a:r>
            <a:r>
              <a:rPr lang="es-ES" dirty="0" err="1" smtClean="0"/>
              <a:t>on</a:t>
            </a:r>
            <a:r>
              <a:rPr lang="es-ES" dirty="0" smtClean="0"/>
              <a:t> </a:t>
            </a:r>
            <a:r>
              <a:rPr lang="es-ES" dirty="0" err="1"/>
              <a:t>systems</a:t>
            </a:r>
            <a:r>
              <a:rPr lang="es-ES" dirty="0"/>
              <a:t> </a:t>
            </a:r>
            <a:r>
              <a:rPr lang="es-ES" dirty="0" err="1"/>
              <a:t>with</a:t>
            </a:r>
            <a:r>
              <a:rPr lang="es-ES" dirty="0"/>
              <a:t> </a:t>
            </a:r>
            <a:r>
              <a:rPr lang="es-ES" dirty="0" err="1"/>
              <a:t>or</a:t>
            </a:r>
            <a:r>
              <a:rPr lang="es-ES" dirty="0"/>
              <a:t> </a:t>
            </a:r>
            <a:r>
              <a:rPr lang="es-ES" dirty="0" err="1"/>
              <a:t>without</a:t>
            </a:r>
            <a:r>
              <a:rPr lang="es-ES" dirty="0"/>
              <a:t> virtual </a:t>
            </a:r>
            <a:r>
              <a:rPr lang="es-ES" dirty="0" err="1" smtClean="0"/>
              <a:t>channels</a:t>
            </a:r>
            <a:endParaRPr lang="es-ES" dirty="0"/>
          </a:p>
          <a:p>
            <a:pPr marL="863600" lvl="1" indent="-287338">
              <a:buSzPct val="45000"/>
              <a:buFont typeface="Wingdings" charset="2"/>
              <a:buChar char=""/>
              <a:tabLst>
                <a:tab pos="1071563" algn="l"/>
                <a:tab pos="1985963" algn="l"/>
                <a:tab pos="2900363" algn="l"/>
                <a:tab pos="3814763" algn="l"/>
                <a:tab pos="4729163" algn="l"/>
                <a:tab pos="5643563" algn="l"/>
                <a:tab pos="6557963" algn="l"/>
                <a:tab pos="7472363" algn="l"/>
                <a:tab pos="8386763" algn="l"/>
                <a:tab pos="9301163" algn="l"/>
                <a:tab pos="10215563" algn="l"/>
              </a:tabLst>
            </a:pPr>
            <a:r>
              <a:rPr lang="es-ES" dirty="0" err="1"/>
              <a:t>Supports</a:t>
            </a:r>
            <a:r>
              <a:rPr lang="es-ES" dirty="0"/>
              <a:t> </a:t>
            </a:r>
            <a:r>
              <a:rPr lang="es-ES" dirty="0" err="1"/>
              <a:t>both</a:t>
            </a:r>
            <a:r>
              <a:rPr lang="es-ES" dirty="0"/>
              <a:t> </a:t>
            </a:r>
            <a:r>
              <a:rPr lang="es-ES" dirty="0" err="1"/>
              <a:t>wormhole</a:t>
            </a:r>
            <a:r>
              <a:rPr lang="es-ES" dirty="0"/>
              <a:t> and virtual </a:t>
            </a:r>
            <a:r>
              <a:rPr lang="es-ES" dirty="0" err="1"/>
              <a:t>cut-through</a:t>
            </a:r>
            <a:r>
              <a:rPr lang="es-ES" dirty="0"/>
              <a:t> </a:t>
            </a:r>
            <a:r>
              <a:rPr lang="es-ES" dirty="0" err="1"/>
              <a:t>switching</a:t>
            </a:r>
            <a:endParaRPr lang="es-ES"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Our Proposal</a:t>
            </a:r>
          </a:p>
        </p:txBody>
      </p:sp>
      <p:sp>
        <p:nvSpPr>
          <p:cNvPr id="45059" name="Rectangle 2"/>
          <p:cNvSpPr>
            <a:spLocks noChangeArrowheads="1"/>
          </p:cNvSpPr>
          <p:nvPr/>
        </p:nvSpPr>
        <p:spPr bwMode="auto">
          <a:xfrm>
            <a:off x="250825" y="1125538"/>
            <a:ext cx="8785225" cy="5183187"/>
          </a:xfrm>
          <a:prstGeom prst="rect">
            <a:avLst/>
          </a:prstGeom>
          <a:noFill/>
          <a:ln w="9525">
            <a:noFill/>
            <a:round/>
            <a:headEnd/>
            <a:tailEnd/>
          </a:ln>
        </p:spPr>
        <p:txBody>
          <a:bodyPr lIns="0" tIns="0" rIns="0" bIns="0"/>
          <a:lstStyle/>
          <a:p>
            <a:pPr marL="336550" lvl="1" indent="-223838" eaLnBrk="0" hangingPunct="0">
              <a:lnSpc>
                <a:spcPct val="83000"/>
              </a:lnSpc>
              <a:spcBef>
                <a:spcPts val="1250"/>
              </a:spcBef>
              <a:buClr>
                <a:srgbClr val="696CAF"/>
              </a:buClr>
              <a:buFont typeface="Corbel" pitchFamily="32"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smtClean="0">
                <a:solidFill>
                  <a:srgbClr val="006600"/>
                </a:solidFill>
                <a:latin typeface="Corbel" pitchFamily="32" charset="0"/>
              </a:rPr>
              <a:t>FSM-based implementation</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smtClean="0">
                <a:solidFill>
                  <a:srgbClr val="3333CC"/>
                </a:solidFill>
                <a:latin typeface="Corbel" pitchFamily="32" charset="0"/>
              </a:rPr>
              <a:t>A </a:t>
            </a:r>
            <a:r>
              <a:rPr lang="en-US" sz="1800" dirty="0">
                <a:solidFill>
                  <a:srgbClr val="3333CC"/>
                </a:solidFill>
                <a:latin typeface="Corbel" pitchFamily="32" charset="0"/>
              </a:rPr>
              <a:t>set of AND, OR, NOT gates</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2 flags per switch output port for routing</a:t>
            </a:r>
          </a:p>
          <a:p>
            <a:pPr marL="530225" lvl="2" indent="-169863" eaLnBrk="0" hangingPunct="0">
              <a:lnSpc>
                <a:spcPct val="83000"/>
              </a:lnSpc>
              <a:spcBef>
                <a:spcPts val="1500"/>
              </a:spcBef>
              <a:buClr>
                <a:srgbClr val="696CAF"/>
              </a:buClr>
              <a:buFont typeface="Wingdings"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US" sz="1800" dirty="0">
                <a:solidFill>
                  <a:srgbClr val="3333CC"/>
                </a:solidFill>
                <a:latin typeface="Corbel" pitchFamily="32" charset="0"/>
              </a:rPr>
              <a:t>An 8-bit register per switch output port for topology/regions definition</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What is next?</a:t>
            </a:r>
          </a:p>
        </p:txBody>
      </p:sp>
      <p:sp>
        <p:nvSpPr>
          <p:cNvPr id="17410" name="Rectangle 2"/>
          <p:cNvSpPr>
            <a:spLocks noGrp="1" noChangeArrowheads="1"/>
          </p:cNvSpPr>
          <p:nvPr>
            <p:ph type="body" idx="4294967295"/>
          </p:nvPr>
        </p:nvSpPr>
        <p:spPr>
          <a:xfrm>
            <a:off x="250825" y="1484313"/>
            <a:ext cx="8713788" cy="5895975"/>
          </a:xfrm>
          <a:ln/>
        </p:spPr>
        <p:txBody>
          <a:bodyPr/>
          <a:lstStyle/>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Prediction is very difficult, especially about the future (</a:t>
            </a:r>
            <a:r>
              <a:rPr lang="en-US" dirty="0" err="1"/>
              <a:t>Niels</a:t>
            </a:r>
            <a:r>
              <a:rPr lang="en-US" dirty="0"/>
              <a:t> Bohr, physicist, 1885-1962)</a:t>
            </a:r>
          </a:p>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Extrapolating current trends, the number of cores per chip will increase at a steady rate</a:t>
            </a:r>
          </a:p>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Main expected difficulties</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Communication among cores</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Buses and crossbars do not scale</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A Network on Chip (</a:t>
            </a:r>
            <a:r>
              <a:rPr lang="en-US" dirty="0" err="1"/>
              <a:t>NoC</a:t>
            </a:r>
            <a:r>
              <a:rPr lang="en-US" dirty="0"/>
              <a:t>) will be required</a:t>
            </a:r>
          </a:p>
          <a:p>
            <a:pPr marL="511175" lvl="2" indent="-150813">
              <a:buClr>
                <a:srgbClr val="696CAF"/>
              </a:buClr>
              <a:buNone/>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292100" y="257175"/>
            <a:ext cx="724058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t>Description</a:t>
            </a:r>
          </a:p>
        </p:txBody>
      </p:sp>
      <p:pic>
        <p:nvPicPr>
          <p:cNvPr id="26626" name="Picture 2"/>
          <p:cNvPicPr>
            <a:picLocks noChangeAspect="1" noChangeArrowheads="1"/>
          </p:cNvPicPr>
          <p:nvPr/>
        </p:nvPicPr>
        <p:blipFill>
          <a:blip r:embed="rId3"/>
          <a:srcRect/>
          <a:stretch>
            <a:fillRect/>
          </a:stretch>
        </p:blipFill>
        <p:spPr bwMode="auto">
          <a:xfrm>
            <a:off x="360363" y="1152525"/>
            <a:ext cx="8604250" cy="5003800"/>
          </a:xfrm>
          <a:prstGeom prst="rect">
            <a:avLst/>
          </a:prstGeom>
          <a:noFill/>
          <a:ln w="9525">
            <a:noFill/>
            <a:round/>
            <a:headEnd/>
            <a:tailEnd/>
          </a:ln>
          <a:effectLst/>
        </p:spPr>
      </p:pic>
      <p:pic>
        <p:nvPicPr>
          <p:cNvPr id="26627" name="Picture 3"/>
          <p:cNvPicPr>
            <a:picLocks noChangeAspect="1" noChangeArrowheads="1"/>
          </p:cNvPicPr>
          <p:nvPr/>
        </p:nvPicPr>
        <p:blipFill>
          <a:blip r:embed="rId4"/>
          <a:srcRect/>
          <a:stretch>
            <a:fillRect/>
          </a:stretch>
        </p:blipFill>
        <p:spPr bwMode="auto">
          <a:xfrm>
            <a:off x="7559675" y="3779838"/>
            <a:ext cx="1079500" cy="2314575"/>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292100" y="257175"/>
            <a:ext cx="724058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t>Description (2)</a:t>
            </a:r>
          </a:p>
        </p:txBody>
      </p:sp>
      <p:pic>
        <p:nvPicPr>
          <p:cNvPr id="27650" name="Picture 2"/>
          <p:cNvPicPr>
            <a:picLocks noChangeAspect="1" noChangeArrowheads="1"/>
          </p:cNvPicPr>
          <p:nvPr/>
        </p:nvPicPr>
        <p:blipFill>
          <a:blip r:embed="rId3"/>
          <a:srcRect/>
          <a:stretch>
            <a:fillRect/>
          </a:stretch>
        </p:blipFill>
        <p:spPr bwMode="auto">
          <a:xfrm>
            <a:off x="179388" y="1260475"/>
            <a:ext cx="8783637" cy="4262438"/>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292100" y="257175"/>
            <a:ext cx="724058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t>Description (3)</a:t>
            </a:r>
          </a:p>
        </p:txBody>
      </p:sp>
      <p:pic>
        <p:nvPicPr>
          <p:cNvPr id="28674" name="Picture 2"/>
          <p:cNvPicPr>
            <a:picLocks noChangeAspect="1" noChangeArrowheads="1"/>
          </p:cNvPicPr>
          <p:nvPr/>
        </p:nvPicPr>
        <p:blipFill>
          <a:blip r:embed="rId3"/>
          <a:srcRect/>
          <a:stretch>
            <a:fillRect/>
          </a:stretch>
        </p:blipFill>
        <p:spPr bwMode="auto">
          <a:xfrm>
            <a:off x="2033588" y="1511300"/>
            <a:ext cx="5165725" cy="4413250"/>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Performance</a:t>
            </a:r>
          </a:p>
        </p:txBody>
      </p:sp>
      <p:graphicFrame>
        <p:nvGraphicFramePr>
          <p:cNvPr id="1026" name="Object 2"/>
          <p:cNvGraphicFramePr>
            <a:graphicFrameLocks noChangeAspect="1"/>
          </p:cNvGraphicFramePr>
          <p:nvPr/>
        </p:nvGraphicFramePr>
        <p:xfrm>
          <a:off x="34925" y="2085975"/>
          <a:ext cx="4321175" cy="2422525"/>
        </p:xfrm>
        <a:graphic>
          <a:graphicData uri="http://schemas.openxmlformats.org/presentationml/2006/ole">
            <p:oleObj spid="_x0000_s1026" r:id="rId4" imgW="6305702" imgH="3533851" progId="MSGraph.Chart.8">
              <p:embed/>
            </p:oleObj>
          </a:graphicData>
        </a:graphic>
      </p:graphicFrame>
      <p:graphicFrame>
        <p:nvGraphicFramePr>
          <p:cNvPr id="1027" name="Object 3"/>
          <p:cNvGraphicFramePr>
            <a:graphicFrameLocks noChangeAspect="1"/>
          </p:cNvGraphicFramePr>
          <p:nvPr/>
        </p:nvGraphicFramePr>
        <p:xfrm>
          <a:off x="4067175" y="930275"/>
          <a:ext cx="4598988" cy="2570163"/>
        </p:xfrm>
        <a:graphic>
          <a:graphicData uri="http://schemas.openxmlformats.org/presentationml/2006/ole">
            <p:oleObj spid="_x0000_s1027" r:id="rId5" imgW="6305702" imgH="3524402" progId="MSGraph.Chart.8">
              <p:embed/>
            </p:oleObj>
          </a:graphicData>
        </a:graphic>
      </p:graphicFrame>
      <p:graphicFrame>
        <p:nvGraphicFramePr>
          <p:cNvPr id="1028" name="Object 4"/>
          <p:cNvGraphicFramePr>
            <a:graphicFrameLocks noChangeAspect="1"/>
          </p:cNvGraphicFramePr>
          <p:nvPr/>
        </p:nvGraphicFramePr>
        <p:xfrm>
          <a:off x="3779838" y="3429000"/>
          <a:ext cx="5097462" cy="2852738"/>
        </p:xfrm>
        <a:graphic>
          <a:graphicData uri="http://schemas.openxmlformats.org/presentationml/2006/ole">
            <p:oleObj spid="_x0000_s1028" r:id="rId6" imgW="6315151" imgH="3533851" progId="MSGraph.Chart.8">
              <p:embed/>
            </p:oleObj>
          </a:graphicData>
        </a:graphic>
      </p:graphicFrame>
      <p:sp>
        <p:nvSpPr>
          <p:cNvPr id="1030" name="Text Box 5"/>
          <p:cNvSpPr txBox="1">
            <a:spLocks noChangeArrowheads="1"/>
          </p:cNvSpPr>
          <p:nvPr/>
        </p:nvSpPr>
        <p:spPr bwMode="auto">
          <a:xfrm>
            <a:off x="395288" y="6046788"/>
            <a:ext cx="8569325" cy="26352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8x8 mesh, TSMC library 90nm technology (we thank Maurizio Palesi for the evaluation results)</a:t>
            </a:r>
          </a:p>
        </p:txBody>
      </p:sp>
      <p:sp>
        <p:nvSpPr>
          <p:cNvPr id="1031" name="AutoShape 6"/>
          <p:cNvSpPr>
            <a:spLocks noChangeArrowheads="1"/>
          </p:cNvSpPr>
          <p:nvPr/>
        </p:nvSpPr>
        <p:spPr bwMode="auto">
          <a:xfrm flipV="1">
            <a:off x="6516688" y="4868863"/>
            <a:ext cx="360362" cy="433387"/>
          </a:xfrm>
          <a:prstGeom prst="upArrow">
            <a:avLst>
              <a:gd name="adj1" fmla="val 50000"/>
              <a:gd name="adj2" fmla="val 30066"/>
            </a:avLst>
          </a:prstGeom>
          <a:solidFill>
            <a:srgbClr val="00FF00"/>
          </a:solidFill>
          <a:ln w="9360">
            <a:solidFill>
              <a:srgbClr val="000000"/>
            </a:solidFill>
            <a:miter lim="800000"/>
            <a:headEnd/>
            <a:tailEnd/>
          </a:ln>
        </p:spPr>
        <p:txBody>
          <a:bodyPr wrap="none" anchor="ctr"/>
          <a:lstStyle/>
          <a:p>
            <a:endParaRPr lang="es-ES"/>
          </a:p>
        </p:txBody>
      </p:sp>
      <p:sp>
        <p:nvSpPr>
          <p:cNvPr id="1032" name="AutoShape 7"/>
          <p:cNvSpPr>
            <a:spLocks noChangeArrowheads="1"/>
          </p:cNvSpPr>
          <p:nvPr/>
        </p:nvSpPr>
        <p:spPr bwMode="auto">
          <a:xfrm flipV="1">
            <a:off x="2339975" y="3140075"/>
            <a:ext cx="360363" cy="433388"/>
          </a:xfrm>
          <a:prstGeom prst="upArrow">
            <a:avLst>
              <a:gd name="adj1" fmla="val 50000"/>
              <a:gd name="adj2" fmla="val 30066"/>
            </a:avLst>
          </a:prstGeom>
          <a:solidFill>
            <a:srgbClr val="00FF00"/>
          </a:solidFill>
          <a:ln w="9360">
            <a:solidFill>
              <a:srgbClr val="000000"/>
            </a:solidFill>
            <a:miter lim="800000"/>
            <a:headEnd/>
            <a:tailEnd/>
          </a:ln>
        </p:spPr>
        <p:txBody>
          <a:bodyPr wrap="none" anchor="ctr"/>
          <a:lstStyle/>
          <a:p>
            <a:endParaRPr lang="es-ES"/>
          </a:p>
        </p:txBody>
      </p:sp>
      <p:sp>
        <p:nvSpPr>
          <p:cNvPr id="1033" name="AutoShape 8"/>
          <p:cNvSpPr>
            <a:spLocks noChangeArrowheads="1"/>
          </p:cNvSpPr>
          <p:nvPr/>
        </p:nvSpPr>
        <p:spPr bwMode="auto">
          <a:xfrm flipV="1">
            <a:off x="6588125" y="1123950"/>
            <a:ext cx="360363" cy="433388"/>
          </a:xfrm>
          <a:prstGeom prst="upArrow">
            <a:avLst>
              <a:gd name="adj1" fmla="val 50000"/>
              <a:gd name="adj2" fmla="val 30066"/>
            </a:avLst>
          </a:prstGeom>
          <a:solidFill>
            <a:srgbClr val="00FF00"/>
          </a:solidFill>
          <a:ln w="9360">
            <a:solidFill>
              <a:srgbClr val="000000"/>
            </a:solidFill>
            <a:miter lim="800000"/>
            <a:headEnd/>
            <a:tailEnd/>
          </a:ln>
        </p:spPr>
        <p:txBody>
          <a:bodyPr wrap="none" anchor="ct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36866"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Addressing Bandwidth Constraints</a:t>
            </a:r>
          </a:p>
        </p:txBody>
      </p:sp>
      <p:sp>
        <p:nvSpPr>
          <p:cNvPr id="36867" name="Rectangle 3"/>
          <p:cNvSpPr>
            <a:spLocks noGrp="1" noChangeArrowheads="1"/>
          </p:cNvSpPr>
          <p:nvPr>
            <p:ph type="body" idx="4294967295"/>
          </p:nvPr>
        </p:nvSpPr>
        <p:spPr>
          <a:xfrm>
            <a:off x="250825" y="1484313"/>
            <a:ext cx="8713788" cy="4752975"/>
          </a:xfrm>
          <a:ln/>
        </p:spPr>
        <p:txBody>
          <a:bodyPr/>
          <a:lstStyle/>
          <a:p>
            <a:pPr marL="249238" indent="-249238">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r>
              <a:rPr lang="en-US"/>
              <a:t>3D stacking of DRAM seems the most viable and effective approach</a:t>
            </a:r>
          </a:p>
          <a:p>
            <a:pPr marL="249238" indent="-249238">
              <a:buClr>
                <a:srgbClr val="10167F"/>
              </a:buClr>
              <a:buFont typeface="Corbel" pitchFamily="32" charset="0"/>
              <a:buNone/>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endParaRPr lang="en-US"/>
          </a:p>
        </p:txBody>
      </p:sp>
      <p:pic>
        <p:nvPicPr>
          <p:cNvPr id="36868" name="Picture 4"/>
          <p:cNvPicPr>
            <a:picLocks noChangeAspect="1" noChangeArrowheads="1"/>
          </p:cNvPicPr>
          <p:nvPr/>
        </p:nvPicPr>
        <p:blipFill>
          <a:blip r:embed="rId3"/>
          <a:srcRect/>
          <a:stretch>
            <a:fillRect/>
          </a:stretch>
        </p:blipFill>
        <p:spPr bwMode="auto">
          <a:xfrm>
            <a:off x="1984375" y="1976438"/>
            <a:ext cx="4856163" cy="3963987"/>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DRAM and Cores in a Single Stack</a:t>
            </a:r>
          </a:p>
        </p:txBody>
      </p:sp>
      <p:pic>
        <p:nvPicPr>
          <p:cNvPr id="37890" name="Picture 2"/>
          <p:cNvPicPr>
            <a:picLocks noChangeAspect="1" noChangeArrowheads="1"/>
          </p:cNvPicPr>
          <p:nvPr/>
        </p:nvPicPr>
        <p:blipFill>
          <a:blip r:embed="rId3"/>
          <a:srcRect/>
          <a:stretch>
            <a:fillRect/>
          </a:stretch>
        </p:blipFill>
        <p:spPr bwMode="auto">
          <a:xfrm>
            <a:off x="1187450" y="1484313"/>
            <a:ext cx="6638925" cy="4752975"/>
          </a:xfrm>
          <a:prstGeom prst="rect">
            <a:avLst/>
          </a:prstGeom>
          <a:noFill/>
          <a:ln w="9525">
            <a:noFill/>
            <a:round/>
            <a:headEnd/>
            <a:tailEnd/>
          </a:ln>
          <a:effectLst/>
        </p:spPr>
      </p:pic>
      <p:sp>
        <p:nvSpPr>
          <p:cNvPr id="37891" name="Text Box 3"/>
          <p:cNvSpPr txBox="1">
            <a:spLocks noChangeArrowheads="1"/>
          </p:cNvSpPr>
          <p:nvPr/>
        </p:nvSpPr>
        <p:spPr bwMode="auto">
          <a:xfrm>
            <a:off x="5613400" y="5989638"/>
            <a:ext cx="3422650" cy="320675"/>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ea typeface="DejaVu Sans" charset="0"/>
                <a:cs typeface="DejaVu Sans" charset="0"/>
              </a:rPr>
              <a:t>Courtesy of Gabriel Loh, ISCA 2008</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Addressing Heat Dissipation</a:t>
            </a:r>
          </a:p>
        </p:txBody>
      </p:sp>
      <p:sp>
        <p:nvSpPr>
          <p:cNvPr id="38914" name="Rectangle 2"/>
          <p:cNvSpPr>
            <a:spLocks noGrp="1" noChangeArrowheads="1"/>
          </p:cNvSpPr>
          <p:nvPr>
            <p:ph type="body" idx="4294967295"/>
          </p:nvPr>
        </p:nvSpPr>
        <p:spPr>
          <a:xfrm>
            <a:off x="250825" y="1484313"/>
            <a:ext cx="8713788" cy="4752975"/>
          </a:xfrm>
          <a:ln/>
        </p:spPr>
        <p:txBody>
          <a:bodyPr/>
          <a:lstStyle/>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Most feasible techniques to reduce power consumption have already been implemented in current cores</a:t>
            </a:r>
          </a:p>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Increasing the number of cores will increase power consumption. Options are:</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Using simpler cores (e.g. in-order cores)</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Niagara 2 has a chip TDP of 95W, and a core TDP of 5.4W, which results in a 32nm scaled core TDP of 1.1W</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Atom has a chip TDP of 2.5W, and a core TDP of 1.1W, which results in a 32nm scaled core TDP of 0.5W</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Using new techniques to increase heat dissipation</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Liquid cooling inside the chip</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Handling Heat Dissipation</a:t>
            </a:r>
          </a:p>
        </p:txBody>
      </p:sp>
      <p:pic>
        <p:nvPicPr>
          <p:cNvPr id="39938" name="Picture 2"/>
          <p:cNvPicPr>
            <a:picLocks noChangeAspect="1" noChangeArrowheads="1"/>
          </p:cNvPicPr>
          <p:nvPr/>
        </p:nvPicPr>
        <p:blipFill>
          <a:blip r:embed="rId3"/>
          <a:srcRect/>
          <a:stretch>
            <a:fillRect/>
          </a:stretch>
        </p:blipFill>
        <p:spPr bwMode="auto">
          <a:xfrm>
            <a:off x="630238" y="1547813"/>
            <a:ext cx="8010525" cy="4392612"/>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0962" name="Rectangle 2"/>
          <p:cNvSpPr>
            <a:spLocks noGrp="1" noChangeArrowheads="1"/>
          </p:cNvSpPr>
          <p:nvPr>
            <p:ph type="title" idx="4294967295"/>
          </p:nvPr>
        </p:nvSpPr>
        <p:spPr>
          <a:xfrm>
            <a:off x="285720" y="212725"/>
            <a:ext cx="724538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The Role of </a:t>
            </a:r>
            <a:r>
              <a:rPr lang="en-US" dirty="0" err="1"/>
              <a:t>HyperTransport</a:t>
            </a:r>
            <a:r>
              <a:rPr lang="en-US" dirty="0"/>
              <a:t> and QPI</a:t>
            </a:r>
          </a:p>
        </p:txBody>
      </p:sp>
      <p:sp>
        <p:nvSpPr>
          <p:cNvPr id="40963" name="Rectangle 3"/>
          <p:cNvSpPr>
            <a:spLocks noGrp="1" noChangeArrowheads="1"/>
          </p:cNvSpPr>
          <p:nvPr>
            <p:ph type="body" idx="4294967295"/>
          </p:nvPr>
        </p:nvSpPr>
        <p:spPr>
          <a:xfrm>
            <a:off x="250825" y="1484313"/>
            <a:ext cx="8713788" cy="4752975"/>
          </a:xfrm>
          <a:ln/>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Tiled architectures reduce design cost and NoC size, and share memory controllers</a:t>
            </a:r>
          </a:p>
        </p:txBody>
      </p:sp>
      <p:pic>
        <p:nvPicPr>
          <p:cNvPr id="40964" name="Picture 4"/>
          <p:cNvPicPr>
            <a:picLocks noChangeAspect="1" noChangeArrowheads="1"/>
          </p:cNvPicPr>
          <p:nvPr/>
        </p:nvPicPr>
        <p:blipFill>
          <a:blip r:embed="rId3"/>
          <a:srcRect/>
          <a:stretch>
            <a:fillRect/>
          </a:stretch>
        </p:blipFill>
        <p:spPr bwMode="auto">
          <a:xfrm>
            <a:off x="357188" y="2130425"/>
            <a:ext cx="8459787" cy="3459163"/>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1986"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The Role of HyperTransport and QPI</a:t>
            </a:r>
          </a:p>
        </p:txBody>
      </p:sp>
      <p:sp>
        <p:nvSpPr>
          <p:cNvPr id="41987" name="Rectangle 3"/>
          <p:cNvSpPr>
            <a:spLocks noGrp="1" noChangeArrowheads="1"/>
          </p:cNvSpPr>
          <p:nvPr>
            <p:ph type="body" idx="4294967295"/>
          </p:nvPr>
        </p:nvSpPr>
        <p:spPr>
          <a:xfrm>
            <a:off x="250825" y="1484313"/>
            <a:ext cx="8713788" cy="4752975"/>
          </a:xfrm>
          <a:ln/>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Tile architecture versus 4-core Opteron architecture: HT/QPI-based NoCs?</a:t>
            </a:r>
          </a:p>
        </p:txBody>
      </p:sp>
      <p:pic>
        <p:nvPicPr>
          <p:cNvPr id="41988" name="Picture 4"/>
          <p:cNvPicPr>
            <a:picLocks noChangeAspect="1" noChangeArrowheads="1"/>
          </p:cNvPicPr>
          <p:nvPr/>
        </p:nvPicPr>
        <p:blipFill>
          <a:blip r:embed="rId3"/>
          <a:srcRect/>
          <a:stretch>
            <a:fillRect/>
          </a:stretch>
        </p:blipFill>
        <p:spPr bwMode="auto">
          <a:xfrm>
            <a:off x="603250" y="1979613"/>
            <a:ext cx="4076700" cy="3848100"/>
          </a:xfrm>
          <a:prstGeom prst="rect">
            <a:avLst/>
          </a:prstGeom>
          <a:noFill/>
          <a:ln w="9525">
            <a:noFill/>
            <a:round/>
            <a:headEnd/>
            <a:tailEnd/>
          </a:ln>
          <a:effectLst/>
        </p:spPr>
      </p:pic>
      <p:pic>
        <p:nvPicPr>
          <p:cNvPr id="41989" name="Picture 5"/>
          <p:cNvPicPr>
            <a:picLocks noChangeAspect="1" noChangeArrowheads="1"/>
          </p:cNvPicPr>
          <p:nvPr/>
        </p:nvPicPr>
        <p:blipFill>
          <a:blip r:embed="rId4"/>
          <a:srcRect/>
          <a:stretch>
            <a:fillRect/>
          </a:stretch>
        </p:blipFill>
        <p:spPr bwMode="auto">
          <a:xfrm>
            <a:off x="5341938" y="1979613"/>
            <a:ext cx="3117850" cy="3851275"/>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What is next?</a:t>
            </a:r>
          </a:p>
        </p:txBody>
      </p:sp>
      <p:sp>
        <p:nvSpPr>
          <p:cNvPr id="17410" name="Rectangle 2"/>
          <p:cNvSpPr>
            <a:spLocks noGrp="1" noChangeArrowheads="1"/>
          </p:cNvSpPr>
          <p:nvPr>
            <p:ph type="body" idx="4294967295"/>
          </p:nvPr>
        </p:nvSpPr>
        <p:spPr>
          <a:xfrm>
            <a:off x="250825" y="1484313"/>
            <a:ext cx="8713788" cy="5895975"/>
          </a:xfrm>
          <a:ln/>
        </p:spPr>
        <p:txBody>
          <a:bodyPr/>
          <a:lstStyle/>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smtClean="0"/>
              <a:t>Main </a:t>
            </a:r>
            <a:r>
              <a:rPr lang="en-US" dirty="0"/>
              <a:t>expected difficulties</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smtClean="0"/>
              <a:t>Heat </a:t>
            </a:r>
            <a:r>
              <a:rPr lang="en-US" dirty="0"/>
              <a:t>dissipation and power consumption</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Known power reduction techniques </a:t>
            </a:r>
            <a:r>
              <a:rPr lang="en-US" dirty="0" smtClean="0"/>
              <a:t>already implemented </a:t>
            </a:r>
            <a:r>
              <a:rPr lang="en-US" dirty="0"/>
              <a:t>in the cores</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Either cores are simplified (in-order cores) or better heat extraction techniques are designed</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Memory bandwidth and latency</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VLSI technology scales much faster than package bandwidth</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Multiple interconnect layers increase memory latency</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dirty="0"/>
              <a:t>Optical interconnects, proximity communication, and 3D stacking address this problem</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292100" y="212725"/>
            <a:ext cx="744855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Reducing Design Cost and Time to Market</a:t>
            </a:r>
          </a:p>
        </p:txBody>
      </p:sp>
      <p:sp>
        <p:nvSpPr>
          <p:cNvPr id="43010" name="Rectangle 2"/>
          <p:cNvSpPr>
            <a:spLocks noGrp="1" noChangeArrowheads="1"/>
          </p:cNvSpPr>
          <p:nvPr>
            <p:ph type="body" idx="4294967295"/>
          </p:nvPr>
        </p:nvSpPr>
        <p:spPr>
          <a:xfrm>
            <a:off x="250825" y="1484313"/>
            <a:ext cx="8713788" cy="4752975"/>
          </a:xfrm>
          <a:ln/>
        </p:spPr>
        <p:txBody>
          <a:bodyPr/>
          <a:lstStyle/>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Instead of stacking a multi-core die and several DRAM dies...</a:t>
            </a:r>
          </a:p>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Silicon carrier with multiple (smaller) multi-core dies and 3D DRAM stacks</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Shorter time to market. Just shrink current dies to next VLSI technology</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Better heat distribution, yield, and fault tolerance</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Opportunities for design space exploration and optimizations</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Number of dies of each kind, component location, interconnect patterns, etc.</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Two-level interconnect: network on-chip and network on-substrate</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Network on-substrate: Not a new concept; already implemented in SoCs</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Network on-substrate implemented with metal layers or silicon waveguides</a:t>
            </a:r>
          </a:p>
          <a:p>
            <a:pPr marL="511175" lvl="2" indent="-150813">
              <a:buClr>
                <a:srgbClr val="696CAF"/>
              </a:buClr>
              <a:buFont typeface="Wingdings" charset="2"/>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Perfect fit for HT/QPI: current chip-to-chip interconnects moved to substrate</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4034"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Example Based on 4-Core Opteron</a:t>
            </a:r>
          </a:p>
        </p:txBody>
      </p:sp>
      <p:pic>
        <p:nvPicPr>
          <p:cNvPr id="44035" name="Picture 3"/>
          <p:cNvPicPr>
            <a:picLocks noChangeAspect="1" noChangeArrowheads="1"/>
          </p:cNvPicPr>
          <p:nvPr/>
        </p:nvPicPr>
        <p:blipFill>
          <a:blip r:embed="rId3"/>
          <a:srcRect/>
          <a:stretch>
            <a:fillRect/>
          </a:stretch>
        </p:blipFill>
        <p:spPr bwMode="auto">
          <a:xfrm>
            <a:off x="539750" y="1260475"/>
            <a:ext cx="8026400" cy="5003800"/>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5058"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Example Based on 4-Core Opteron</a:t>
            </a:r>
          </a:p>
        </p:txBody>
      </p:sp>
      <p:pic>
        <p:nvPicPr>
          <p:cNvPr id="45059" name="Picture 3"/>
          <p:cNvPicPr>
            <a:picLocks noChangeAspect="1" noChangeArrowheads="1"/>
          </p:cNvPicPr>
          <p:nvPr/>
        </p:nvPicPr>
        <p:blipFill>
          <a:blip r:embed="rId3"/>
          <a:srcRect/>
          <a:stretch>
            <a:fillRect/>
          </a:stretch>
        </p:blipFill>
        <p:spPr bwMode="auto">
          <a:xfrm>
            <a:off x="539750" y="1260475"/>
            <a:ext cx="8026400" cy="5003800"/>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6082"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Some Current Research Efforts</a:t>
            </a:r>
          </a:p>
        </p:txBody>
      </p:sp>
      <p:sp>
        <p:nvSpPr>
          <p:cNvPr id="46083" name="Rectangle 3"/>
          <p:cNvSpPr>
            <a:spLocks noGrp="1" noChangeArrowheads="1"/>
          </p:cNvSpPr>
          <p:nvPr>
            <p:ph type="body" idx="4294967295"/>
          </p:nvPr>
        </p:nvSpPr>
        <p:spPr>
          <a:xfrm>
            <a:off x="250825" y="1484313"/>
            <a:ext cx="8713788" cy="4752975"/>
          </a:xfrm>
          <a:ln/>
        </p:spPr>
        <p:txBody>
          <a:bodyPr/>
          <a:lstStyle/>
          <a:p>
            <a:pPr marL="249238" indent="-249238">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r>
              <a:rPr lang="en-US"/>
              <a:t>Implementation and evaluation of High Node Count HT extensions...</a:t>
            </a:r>
          </a:p>
          <a:p>
            <a:pPr marL="249238" indent="-249238">
              <a:buClr>
                <a:srgbClr val="10167F"/>
              </a:buClr>
              <a:buFont typeface="Corbel" pitchFamily="32" charset="0"/>
              <a:buNone/>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endParaRPr lang="en-US"/>
          </a:p>
        </p:txBody>
      </p:sp>
      <p:pic>
        <p:nvPicPr>
          <p:cNvPr id="46084" name="Picture 4"/>
          <p:cNvPicPr>
            <a:picLocks noChangeAspect="1" noChangeArrowheads="1"/>
          </p:cNvPicPr>
          <p:nvPr/>
        </p:nvPicPr>
        <p:blipFill>
          <a:blip r:embed="rId3"/>
          <a:srcRect/>
          <a:stretch>
            <a:fillRect/>
          </a:stretch>
        </p:blipFill>
        <p:spPr bwMode="auto">
          <a:xfrm>
            <a:off x="4705350" y="2538413"/>
            <a:ext cx="4438650" cy="3402012"/>
          </a:xfrm>
          <a:prstGeom prst="rect">
            <a:avLst/>
          </a:prstGeom>
          <a:noFill/>
          <a:ln w="9525">
            <a:noFill/>
            <a:round/>
            <a:headEnd/>
            <a:tailEnd/>
          </a:ln>
          <a:effectLst/>
        </p:spPr>
      </p:pic>
      <p:pic>
        <p:nvPicPr>
          <p:cNvPr id="46085" name="Picture 5"/>
          <p:cNvPicPr>
            <a:picLocks noChangeAspect="1" noChangeArrowheads="1"/>
          </p:cNvPicPr>
          <p:nvPr/>
        </p:nvPicPr>
        <p:blipFill>
          <a:blip r:embed="rId4"/>
          <a:srcRect/>
          <a:stretch>
            <a:fillRect/>
          </a:stretch>
        </p:blipFill>
        <p:spPr bwMode="auto">
          <a:xfrm>
            <a:off x="169863" y="2124075"/>
            <a:ext cx="4510087" cy="3455988"/>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7106"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Some Current Research Efforts</a:t>
            </a:r>
          </a:p>
        </p:txBody>
      </p:sp>
      <p:sp>
        <p:nvSpPr>
          <p:cNvPr id="47107" name="Rectangle 3"/>
          <p:cNvSpPr>
            <a:spLocks noGrp="1" noChangeArrowheads="1"/>
          </p:cNvSpPr>
          <p:nvPr>
            <p:ph type="body" idx="4294967295"/>
          </p:nvPr>
        </p:nvSpPr>
        <p:spPr>
          <a:xfrm>
            <a:off x="250825" y="1484313"/>
            <a:ext cx="8713788" cy="4752975"/>
          </a:xfrm>
          <a:ln/>
        </p:spPr>
        <p:txBody>
          <a:bodyPr/>
          <a:lstStyle/>
          <a:p>
            <a:pPr marL="249238" indent="-249238">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r>
              <a:rPr lang="en-US"/>
              <a:t>… based on HTX reference card from University of Heidelberg, to model at system level what in the future will be within a single package</a:t>
            </a:r>
          </a:p>
          <a:p>
            <a:pPr marL="249238" indent="-249238">
              <a:buClr>
                <a:srgbClr val="10167F"/>
              </a:buClr>
              <a:buFont typeface="Corbel" pitchFamily="32" charset="0"/>
              <a:buNone/>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endParaRPr lang="en-US"/>
          </a:p>
        </p:txBody>
      </p:sp>
      <p:pic>
        <p:nvPicPr>
          <p:cNvPr id="47108" name="Picture 4"/>
          <p:cNvPicPr>
            <a:picLocks noChangeAspect="1" noChangeArrowheads="1"/>
          </p:cNvPicPr>
          <p:nvPr/>
        </p:nvPicPr>
        <p:blipFill>
          <a:blip r:embed="rId3"/>
          <a:srcRect/>
          <a:stretch>
            <a:fillRect/>
          </a:stretch>
        </p:blipFill>
        <p:spPr bwMode="auto">
          <a:xfrm>
            <a:off x="1979613" y="2160588"/>
            <a:ext cx="5202237" cy="3900487"/>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292100" y="212725"/>
            <a:ext cx="7240588" cy="1143000"/>
          </a:xfrm>
          <a:prstGeom prst="rect">
            <a:avLst/>
          </a:prstGeom>
          <a:noFill/>
          <a:ln w="9525">
            <a:noFill/>
            <a:round/>
            <a:headEnd/>
            <a:tailEnd/>
          </a:ln>
          <a:effectLst/>
        </p:spPr>
        <p:txBody>
          <a:bodyPr wrap="none" anchor="ctr"/>
          <a:lstStyle/>
          <a:p>
            <a:endParaRPr lang="es-ES"/>
          </a:p>
        </p:txBody>
      </p:sp>
      <p:sp>
        <p:nvSpPr>
          <p:cNvPr id="48130" name="Rectangle 2"/>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Some Current Research Efforts</a:t>
            </a:r>
          </a:p>
        </p:txBody>
      </p:sp>
      <p:sp>
        <p:nvSpPr>
          <p:cNvPr id="48131" name="Rectangle 3"/>
          <p:cNvSpPr>
            <a:spLocks noGrp="1" noChangeArrowheads="1"/>
          </p:cNvSpPr>
          <p:nvPr>
            <p:ph type="body" idx="4294967295"/>
          </p:nvPr>
        </p:nvSpPr>
        <p:spPr>
          <a:xfrm>
            <a:off x="250825" y="1484313"/>
            <a:ext cx="8713788" cy="4752975"/>
          </a:xfrm>
          <a:ln/>
        </p:spPr>
        <p:txBody>
          <a:bodyPr/>
          <a:lstStyle/>
          <a:p>
            <a:pPr marL="249238" indent="-249238">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r>
              <a:rPr lang="en-US"/>
              <a:t>The FPGA implements protocol translation, matching store, routing, and NI</a:t>
            </a:r>
          </a:p>
          <a:p>
            <a:pPr marL="249238" indent="-249238">
              <a:buClr>
                <a:srgbClr val="10167F"/>
              </a:buClr>
              <a:buFont typeface="Corbel" pitchFamily="32" charset="0"/>
              <a:buNone/>
              <a:tabLst>
                <a:tab pos="250825" algn="l"/>
                <a:tab pos="355600"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Lst>
            </a:pPr>
            <a:endParaRPr lang="en-US"/>
          </a:p>
        </p:txBody>
      </p:sp>
      <p:pic>
        <p:nvPicPr>
          <p:cNvPr id="48132" name="Picture 4"/>
          <p:cNvPicPr>
            <a:picLocks noChangeAspect="1" noChangeArrowheads="1"/>
          </p:cNvPicPr>
          <p:nvPr/>
        </p:nvPicPr>
        <p:blipFill>
          <a:blip r:embed="rId3"/>
          <a:srcRect/>
          <a:stretch>
            <a:fillRect/>
          </a:stretch>
        </p:blipFill>
        <p:spPr bwMode="auto">
          <a:xfrm>
            <a:off x="1544638" y="1963738"/>
            <a:ext cx="6202362" cy="4298950"/>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Expected Results</a:t>
            </a:r>
          </a:p>
        </p:txBody>
      </p:sp>
      <p:sp>
        <p:nvSpPr>
          <p:cNvPr id="49154" name="Rectangle 2"/>
          <p:cNvSpPr>
            <a:spLocks noGrp="1" noChangeArrowheads="1"/>
          </p:cNvSpPr>
          <p:nvPr>
            <p:ph type="body" idx="4294967295"/>
          </p:nvPr>
        </p:nvSpPr>
        <p:spPr>
          <a:xfrm>
            <a:off x="250825" y="1484313"/>
            <a:ext cx="8713788" cy="4752975"/>
          </a:xfrm>
          <a:ln/>
        </p:spPr>
        <p:txBody>
          <a:bodyPr/>
          <a:lstStyle/>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Working prototype with 1024 cores</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FPGA implementation of protocol translation to HNCHT</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Optimized libraries for MPI and GASNet</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Evaluation with sample parallel applications</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Extension of cache coherence protocols for using remote memory</a:t>
            </a:r>
          </a:p>
          <a:p>
            <a:pPr marL="249238" indent="-249238">
              <a:buClr>
                <a:srgbClr val="10167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Limitations</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Cache coherence protocols not scalable</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Long latency when accessing remote memory</a:t>
            </a:r>
          </a:p>
          <a:p>
            <a:pPr marL="317500" lvl="1" indent="-212725">
              <a:buClr>
                <a:srgbClr val="696CAF"/>
              </a:buClr>
              <a:buFont typeface="Corbel" pitchFamily="32" charset="0"/>
              <a:buChar char="–"/>
              <a:tabLst>
                <a:tab pos="249238" algn="l"/>
                <a:tab pos="354013" algn="l"/>
                <a:tab pos="803275" algn="l"/>
                <a:tab pos="1252538" algn="l"/>
                <a:tab pos="1701800" algn="l"/>
                <a:tab pos="2151063" algn="l"/>
                <a:tab pos="2600325" algn="l"/>
                <a:tab pos="3049588" algn="l"/>
                <a:tab pos="3498850" algn="l"/>
                <a:tab pos="3948113" algn="l"/>
                <a:tab pos="4397375" algn="l"/>
                <a:tab pos="4846638" algn="l"/>
                <a:tab pos="5295900" algn="l"/>
                <a:tab pos="5745163" algn="l"/>
                <a:tab pos="6194425" algn="l"/>
                <a:tab pos="6643688" algn="l"/>
                <a:tab pos="7092950" algn="l"/>
                <a:tab pos="7542213" algn="l"/>
                <a:tab pos="7991475" algn="l"/>
                <a:tab pos="8440738" algn="l"/>
                <a:tab pos="8890000" algn="l"/>
              </a:tabLst>
            </a:pPr>
            <a:r>
              <a:rPr lang="en-US"/>
              <a:t>Low bandwidth when accessing remote memory with load/store (limited by MSHRs and load-store queue size in the Opteron) </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292100" y="212725"/>
            <a:ext cx="7239000" cy="1141413"/>
          </a:xfrm>
          <a:ln/>
        </p:spPr>
        <p:txBody>
          <a:bodyPr tIns="2016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Conclusions</a:t>
            </a:r>
          </a:p>
        </p:txBody>
      </p:sp>
      <p:sp>
        <p:nvSpPr>
          <p:cNvPr id="50178" name="Rectangle 2"/>
          <p:cNvSpPr>
            <a:spLocks noGrp="1" noChangeArrowheads="1"/>
          </p:cNvSpPr>
          <p:nvPr>
            <p:ph type="body" idx="4294967295"/>
          </p:nvPr>
        </p:nvSpPr>
        <p:spPr>
          <a:xfrm>
            <a:off x="250825" y="1125538"/>
            <a:ext cx="8424863" cy="4972050"/>
          </a:xfrm>
          <a:ln/>
        </p:spPr>
        <p:txBody>
          <a:bodyPr/>
          <a:lstStyle/>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Future multi-core chips face three big challenges: power consumption (and heat dissipation), memory bandwidth, and on-chip interconnects</a:t>
            </a:r>
          </a:p>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Despite the simplicity and beauty of homogeneous designs, designers will be forced to consider heterogeneity</a:t>
            </a:r>
          </a:p>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There exist many sources of heterogeneity, imposed by either architecture, technology, or usage models. No way to escape!</a:t>
            </a:r>
          </a:p>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It is very challenging, but not impossible, to provide efficient, cost-effective architectural support for heterogeneity in a NoC</a:t>
            </a:r>
          </a:p>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Some solutions have been proposed for heat dissipation. The question is whether they will become cost effective</a:t>
            </a:r>
          </a:p>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3D stacking is the most promising approach to address memory bandwidth. Two flavors (single and multiple stacks) offer very different trade-offs</a:t>
            </a:r>
          </a:p>
          <a:p>
            <a:pPr marL="320675" indent="-320675">
              <a:buClr>
                <a:srgbClr val="10167F"/>
              </a:buClr>
              <a:buFont typeface="Corbel" pitchFamily="32" charset="0"/>
              <a:buChar char="•"/>
              <a:tabLst>
                <a:tab pos="320675" algn="l"/>
                <a:tab pos="425450"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Lst>
            </a:pPr>
            <a:r>
              <a:rPr lang="en-US"/>
              <a:t>HT/QPI fits very well with on-chip and on-substrate interconnect requirements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
          <p:cNvGrpSpPr>
            <a:grpSpLocks/>
          </p:cNvGrpSpPr>
          <p:nvPr/>
        </p:nvGrpSpPr>
        <p:grpSpPr bwMode="auto">
          <a:xfrm>
            <a:off x="77788" y="4419600"/>
            <a:ext cx="1443037" cy="2360613"/>
            <a:chOff x="49" y="2784"/>
            <a:chExt cx="909" cy="1487"/>
          </a:xfrm>
        </p:grpSpPr>
        <p:grpSp>
          <p:nvGrpSpPr>
            <p:cNvPr id="47110" name="Group 2"/>
            <p:cNvGrpSpPr>
              <a:grpSpLocks/>
            </p:cNvGrpSpPr>
            <p:nvPr/>
          </p:nvGrpSpPr>
          <p:grpSpPr bwMode="auto">
            <a:xfrm>
              <a:off x="49" y="4225"/>
              <a:ext cx="909" cy="46"/>
              <a:chOff x="49" y="4225"/>
              <a:chExt cx="909" cy="46"/>
            </a:xfrm>
          </p:grpSpPr>
          <p:sp>
            <p:nvSpPr>
              <p:cNvPr id="47164" name="Rectangle 3"/>
              <p:cNvSpPr>
                <a:spLocks noChangeArrowheads="1"/>
              </p:cNvSpPr>
              <p:nvPr/>
            </p:nvSpPr>
            <p:spPr bwMode="auto">
              <a:xfrm rot="16200000" flipV="1">
                <a:off x="50"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65" name="Rectangle 4"/>
              <p:cNvSpPr>
                <a:spLocks noChangeArrowheads="1"/>
              </p:cNvSpPr>
              <p:nvPr/>
            </p:nvSpPr>
            <p:spPr bwMode="auto">
              <a:xfrm rot="16200000" flipV="1">
                <a:off x="145"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66" name="Rectangle 5"/>
              <p:cNvSpPr>
                <a:spLocks noChangeArrowheads="1"/>
              </p:cNvSpPr>
              <p:nvPr/>
            </p:nvSpPr>
            <p:spPr bwMode="auto">
              <a:xfrm rot="16200000" flipV="1">
                <a:off x="241"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67" name="Rectangle 6"/>
              <p:cNvSpPr>
                <a:spLocks noChangeArrowheads="1"/>
              </p:cNvSpPr>
              <p:nvPr/>
            </p:nvSpPr>
            <p:spPr bwMode="auto">
              <a:xfrm rot="16200000" flipV="1">
                <a:off x="337"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68" name="Rectangle 7"/>
              <p:cNvSpPr>
                <a:spLocks noChangeArrowheads="1"/>
              </p:cNvSpPr>
              <p:nvPr/>
            </p:nvSpPr>
            <p:spPr bwMode="auto">
              <a:xfrm rot="16200000" flipV="1">
                <a:off x="433"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69" name="Rectangle 8"/>
              <p:cNvSpPr>
                <a:spLocks noChangeArrowheads="1"/>
              </p:cNvSpPr>
              <p:nvPr/>
            </p:nvSpPr>
            <p:spPr bwMode="auto">
              <a:xfrm rot="16200000" flipV="1">
                <a:off x="529"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70" name="Rectangle 9"/>
              <p:cNvSpPr>
                <a:spLocks noChangeArrowheads="1"/>
              </p:cNvSpPr>
              <p:nvPr/>
            </p:nvSpPr>
            <p:spPr bwMode="auto">
              <a:xfrm rot="16200000" flipV="1">
                <a:off x="625"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71" name="Rectangle 10"/>
              <p:cNvSpPr>
                <a:spLocks noChangeArrowheads="1"/>
              </p:cNvSpPr>
              <p:nvPr/>
            </p:nvSpPr>
            <p:spPr bwMode="auto">
              <a:xfrm rot="16200000" flipV="1">
                <a:off x="720"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72" name="Rectangle 11"/>
              <p:cNvSpPr>
                <a:spLocks noChangeArrowheads="1"/>
              </p:cNvSpPr>
              <p:nvPr/>
            </p:nvSpPr>
            <p:spPr bwMode="auto">
              <a:xfrm rot="16200000" flipV="1">
                <a:off x="816"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sp>
            <p:nvSpPr>
              <p:cNvPr id="47173" name="Rectangle 12"/>
              <p:cNvSpPr>
                <a:spLocks noChangeArrowheads="1"/>
              </p:cNvSpPr>
              <p:nvPr/>
            </p:nvSpPr>
            <p:spPr bwMode="auto">
              <a:xfrm rot="16200000" flipV="1">
                <a:off x="912" y="4226"/>
                <a:ext cx="47" cy="48"/>
              </a:xfrm>
              <a:prstGeom prst="rect">
                <a:avLst/>
              </a:prstGeom>
              <a:solidFill>
                <a:srgbClr val="518EC6">
                  <a:alpha val="94116"/>
                </a:srgbClr>
              </a:solidFill>
              <a:ln w="9525">
                <a:noFill/>
                <a:round/>
                <a:headEnd/>
                <a:tailEnd/>
              </a:ln>
            </p:spPr>
            <p:txBody>
              <a:bodyPr rot="10800000" wrap="none" anchor="ctr"/>
              <a:lstStyle/>
              <a:p>
                <a:endParaRPr lang="es-ES"/>
              </a:p>
            </p:txBody>
          </p:sp>
        </p:grpSp>
        <p:grpSp>
          <p:nvGrpSpPr>
            <p:cNvPr id="47111" name="Group 13"/>
            <p:cNvGrpSpPr>
              <a:grpSpLocks/>
            </p:cNvGrpSpPr>
            <p:nvPr/>
          </p:nvGrpSpPr>
          <p:grpSpPr bwMode="auto">
            <a:xfrm>
              <a:off x="49" y="4120"/>
              <a:ext cx="718" cy="46"/>
              <a:chOff x="49" y="4120"/>
              <a:chExt cx="718" cy="46"/>
            </a:xfrm>
          </p:grpSpPr>
          <p:sp>
            <p:nvSpPr>
              <p:cNvPr id="47156" name="Rectangle 14"/>
              <p:cNvSpPr>
                <a:spLocks noChangeArrowheads="1"/>
              </p:cNvSpPr>
              <p:nvPr/>
            </p:nvSpPr>
            <p:spPr bwMode="auto">
              <a:xfrm rot="16200000" flipV="1">
                <a:off x="50"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57" name="Rectangle 15"/>
              <p:cNvSpPr>
                <a:spLocks noChangeArrowheads="1"/>
              </p:cNvSpPr>
              <p:nvPr/>
            </p:nvSpPr>
            <p:spPr bwMode="auto">
              <a:xfrm rot="16200000" flipV="1">
                <a:off x="145"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58" name="Rectangle 16"/>
              <p:cNvSpPr>
                <a:spLocks noChangeArrowheads="1"/>
              </p:cNvSpPr>
              <p:nvPr/>
            </p:nvSpPr>
            <p:spPr bwMode="auto">
              <a:xfrm rot="16200000" flipV="1">
                <a:off x="242"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59" name="Rectangle 17"/>
              <p:cNvSpPr>
                <a:spLocks noChangeArrowheads="1"/>
              </p:cNvSpPr>
              <p:nvPr/>
            </p:nvSpPr>
            <p:spPr bwMode="auto">
              <a:xfrm rot="16200000" flipV="1">
                <a:off x="337"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60" name="Rectangle 18"/>
              <p:cNvSpPr>
                <a:spLocks noChangeArrowheads="1"/>
              </p:cNvSpPr>
              <p:nvPr/>
            </p:nvSpPr>
            <p:spPr bwMode="auto">
              <a:xfrm rot="16200000" flipV="1">
                <a:off x="433"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61" name="Rectangle 19"/>
              <p:cNvSpPr>
                <a:spLocks noChangeArrowheads="1"/>
              </p:cNvSpPr>
              <p:nvPr/>
            </p:nvSpPr>
            <p:spPr bwMode="auto">
              <a:xfrm rot="16200000" flipV="1">
                <a:off x="529"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62" name="Rectangle 20"/>
              <p:cNvSpPr>
                <a:spLocks noChangeArrowheads="1"/>
              </p:cNvSpPr>
              <p:nvPr/>
            </p:nvSpPr>
            <p:spPr bwMode="auto">
              <a:xfrm rot="16200000" flipV="1">
                <a:off x="625"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sp>
            <p:nvSpPr>
              <p:cNvPr id="47163" name="Rectangle 21"/>
              <p:cNvSpPr>
                <a:spLocks noChangeArrowheads="1"/>
              </p:cNvSpPr>
              <p:nvPr/>
            </p:nvSpPr>
            <p:spPr bwMode="auto">
              <a:xfrm rot="16200000" flipV="1">
                <a:off x="721" y="4121"/>
                <a:ext cx="47" cy="48"/>
              </a:xfrm>
              <a:prstGeom prst="rect">
                <a:avLst/>
              </a:prstGeom>
              <a:solidFill>
                <a:srgbClr val="10167F">
                  <a:alpha val="87842"/>
                </a:srgbClr>
              </a:solidFill>
              <a:ln w="9525">
                <a:noFill/>
                <a:round/>
                <a:headEnd/>
                <a:tailEnd/>
              </a:ln>
            </p:spPr>
            <p:txBody>
              <a:bodyPr rot="10800000" wrap="none" anchor="ctr"/>
              <a:lstStyle/>
              <a:p>
                <a:endParaRPr lang="es-ES"/>
              </a:p>
            </p:txBody>
          </p:sp>
        </p:grpSp>
        <p:grpSp>
          <p:nvGrpSpPr>
            <p:cNvPr id="47112" name="Group 22"/>
            <p:cNvGrpSpPr>
              <a:grpSpLocks/>
            </p:cNvGrpSpPr>
            <p:nvPr/>
          </p:nvGrpSpPr>
          <p:grpSpPr bwMode="auto">
            <a:xfrm>
              <a:off x="49" y="4033"/>
              <a:ext cx="430" cy="46"/>
              <a:chOff x="49" y="4033"/>
              <a:chExt cx="430" cy="46"/>
            </a:xfrm>
          </p:grpSpPr>
          <p:sp>
            <p:nvSpPr>
              <p:cNvPr id="47151" name="Rectangle 23"/>
              <p:cNvSpPr>
                <a:spLocks noChangeArrowheads="1"/>
              </p:cNvSpPr>
              <p:nvPr/>
            </p:nvSpPr>
            <p:spPr bwMode="auto">
              <a:xfrm rot="16200000" flipV="1">
                <a:off x="50"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47152" name="Rectangle 24"/>
              <p:cNvSpPr>
                <a:spLocks noChangeArrowheads="1"/>
              </p:cNvSpPr>
              <p:nvPr/>
            </p:nvSpPr>
            <p:spPr bwMode="auto">
              <a:xfrm rot="16200000" flipV="1">
                <a:off x="145"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47153" name="Rectangle 25"/>
              <p:cNvSpPr>
                <a:spLocks noChangeArrowheads="1"/>
              </p:cNvSpPr>
              <p:nvPr/>
            </p:nvSpPr>
            <p:spPr bwMode="auto">
              <a:xfrm rot="16200000" flipV="1">
                <a:off x="241"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47154" name="Rectangle 26"/>
              <p:cNvSpPr>
                <a:spLocks noChangeArrowheads="1"/>
              </p:cNvSpPr>
              <p:nvPr/>
            </p:nvSpPr>
            <p:spPr bwMode="auto">
              <a:xfrm rot="16200000" flipV="1">
                <a:off x="337"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sp>
            <p:nvSpPr>
              <p:cNvPr id="47155" name="Rectangle 27"/>
              <p:cNvSpPr>
                <a:spLocks noChangeArrowheads="1"/>
              </p:cNvSpPr>
              <p:nvPr/>
            </p:nvSpPr>
            <p:spPr bwMode="auto">
              <a:xfrm rot="16200000" flipV="1">
                <a:off x="433" y="4034"/>
                <a:ext cx="47" cy="48"/>
              </a:xfrm>
              <a:prstGeom prst="rect">
                <a:avLst/>
              </a:prstGeom>
              <a:solidFill>
                <a:srgbClr val="10167F">
                  <a:alpha val="81960"/>
                </a:srgbClr>
              </a:solidFill>
              <a:ln w="9525">
                <a:noFill/>
                <a:round/>
                <a:headEnd/>
                <a:tailEnd/>
              </a:ln>
            </p:spPr>
            <p:txBody>
              <a:bodyPr rot="10800000" wrap="none" anchor="ctr"/>
              <a:lstStyle/>
              <a:p>
                <a:endParaRPr lang="es-ES"/>
              </a:p>
            </p:txBody>
          </p:sp>
        </p:grpSp>
        <p:grpSp>
          <p:nvGrpSpPr>
            <p:cNvPr id="47113" name="Group 28"/>
            <p:cNvGrpSpPr>
              <a:grpSpLocks/>
            </p:cNvGrpSpPr>
            <p:nvPr/>
          </p:nvGrpSpPr>
          <p:grpSpPr bwMode="auto">
            <a:xfrm>
              <a:off x="49" y="3936"/>
              <a:ext cx="333" cy="47"/>
              <a:chOff x="49" y="3936"/>
              <a:chExt cx="333" cy="47"/>
            </a:xfrm>
          </p:grpSpPr>
          <p:sp>
            <p:nvSpPr>
              <p:cNvPr id="47147" name="Rectangle 29"/>
              <p:cNvSpPr>
                <a:spLocks noChangeArrowheads="1"/>
              </p:cNvSpPr>
              <p:nvPr/>
            </p:nvSpPr>
            <p:spPr bwMode="auto">
              <a:xfrm rot="16200000" flipV="1">
                <a:off x="50" y="3938"/>
                <a:ext cx="47" cy="48"/>
              </a:xfrm>
              <a:prstGeom prst="rect">
                <a:avLst/>
              </a:prstGeom>
              <a:solidFill>
                <a:srgbClr val="10167F">
                  <a:alpha val="76077"/>
                </a:srgbClr>
              </a:solidFill>
              <a:ln w="9525">
                <a:noFill/>
                <a:round/>
                <a:headEnd/>
                <a:tailEnd/>
              </a:ln>
            </p:spPr>
            <p:txBody>
              <a:bodyPr rot="10800000" wrap="none" anchor="ctr"/>
              <a:lstStyle/>
              <a:p>
                <a:endParaRPr lang="es-ES"/>
              </a:p>
            </p:txBody>
          </p:sp>
          <p:sp>
            <p:nvSpPr>
              <p:cNvPr id="47148" name="Rectangle 30"/>
              <p:cNvSpPr>
                <a:spLocks noChangeArrowheads="1"/>
              </p:cNvSpPr>
              <p:nvPr/>
            </p:nvSpPr>
            <p:spPr bwMode="auto">
              <a:xfrm rot="16200000" flipV="1">
                <a:off x="145" y="3938"/>
                <a:ext cx="47" cy="48"/>
              </a:xfrm>
              <a:prstGeom prst="rect">
                <a:avLst/>
              </a:prstGeom>
              <a:solidFill>
                <a:srgbClr val="10167F">
                  <a:alpha val="76077"/>
                </a:srgbClr>
              </a:solidFill>
              <a:ln w="9525">
                <a:noFill/>
                <a:round/>
                <a:headEnd/>
                <a:tailEnd/>
              </a:ln>
            </p:spPr>
            <p:txBody>
              <a:bodyPr rot="10800000" wrap="none" anchor="ctr"/>
              <a:lstStyle/>
              <a:p>
                <a:endParaRPr lang="es-ES"/>
              </a:p>
            </p:txBody>
          </p:sp>
          <p:sp>
            <p:nvSpPr>
              <p:cNvPr id="47149" name="Rectangle 31"/>
              <p:cNvSpPr>
                <a:spLocks noChangeArrowheads="1"/>
              </p:cNvSpPr>
              <p:nvPr/>
            </p:nvSpPr>
            <p:spPr bwMode="auto">
              <a:xfrm rot="16200000" flipV="1">
                <a:off x="243" y="3936"/>
                <a:ext cx="47" cy="47"/>
              </a:xfrm>
              <a:prstGeom prst="rect">
                <a:avLst/>
              </a:prstGeom>
              <a:solidFill>
                <a:srgbClr val="10167F">
                  <a:alpha val="76077"/>
                </a:srgbClr>
              </a:solidFill>
              <a:ln w="9525">
                <a:noFill/>
                <a:round/>
                <a:headEnd/>
                <a:tailEnd/>
              </a:ln>
            </p:spPr>
            <p:txBody>
              <a:bodyPr rot="10800000" wrap="none" anchor="ctr"/>
              <a:lstStyle/>
              <a:p>
                <a:endParaRPr lang="es-ES"/>
              </a:p>
            </p:txBody>
          </p:sp>
          <p:sp>
            <p:nvSpPr>
              <p:cNvPr id="47150" name="Rectangle 32"/>
              <p:cNvSpPr>
                <a:spLocks noChangeArrowheads="1"/>
              </p:cNvSpPr>
              <p:nvPr/>
            </p:nvSpPr>
            <p:spPr bwMode="auto">
              <a:xfrm rot="16200000" flipV="1">
                <a:off x="336" y="3938"/>
                <a:ext cx="47" cy="48"/>
              </a:xfrm>
              <a:prstGeom prst="rect">
                <a:avLst/>
              </a:prstGeom>
              <a:solidFill>
                <a:srgbClr val="10167F">
                  <a:alpha val="76077"/>
                </a:srgbClr>
              </a:solidFill>
              <a:ln w="9525">
                <a:noFill/>
                <a:round/>
                <a:headEnd/>
                <a:tailEnd/>
              </a:ln>
            </p:spPr>
            <p:txBody>
              <a:bodyPr rot="10800000" wrap="none" anchor="ctr"/>
              <a:lstStyle/>
              <a:p>
                <a:endParaRPr lang="es-ES"/>
              </a:p>
            </p:txBody>
          </p:sp>
        </p:grpSp>
        <p:grpSp>
          <p:nvGrpSpPr>
            <p:cNvPr id="47114" name="Group 33"/>
            <p:cNvGrpSpPr>
              <a:grpSpLocks/>
            </p:cNvGrpSpPr>
            <p:nvPr/>
          </p:nvGrpSpPr>
          <p:grpSpPr bwMode="auto">
            <a:xfrm>
              <a:off x="49" y="3831"/>
              <a:ext cx="333" cy="47"/>
              <a:chOff x="49" y="3831"/>
              <a:chExt cx="333" cy="47"/>
            </a:xfrm>
          </p:grpSpPr>
          <p:sp>
            <p:nvSpPr>
              <p:cNvPr id="47143" name="Rectangle 34"/>
              <p:cNvSpPr>
                <a:spLocks noChangeArrowheads="1"/>
              </p:cNvSpPr>
              <p:nvPr/>
            </p:nvSpPr>
            <p:spPr bwMode="auto">
              <a:xfrm rot="16200000" flipV="1">
                <a:off x="50" y="3833"/>
                <a:ext cx="47" cy="48"/>
              </a:xfrm>
              <a:prstGeom prst="rect">
                <a:avLst/>
              </a:prstGeom>
              <a:solidFill>
                <a:srgbClr val="10167F">
                  <a:alpha val="70195"/>
                </a:srgbClr>
              </a:solidFill>
              <a:ln w="9525">
                <a:noFill/>
                <a:round/>
                <a:headEnd/>
                <a:tailEnd/>
              </a:ln>
            </p:spPr>
            <p:txBody>
              <a:bodyPr rot="10800000" wrap="none" anchor="ctr"/>
              <a:lstStyle/>
              <a:p>
                <a:endParaRPr lang="es-ES"/>
              </a:p>
            </p:txBody>
          </p:sp>
          <p:sp>
            <p:nvSpPr>
              <p:cNvPr id="47144" name="Rectangle 35"/>
              <p:cNvSpPr>
                <a:spLocks noChangeArrowheads="1"/>
              </p:cNvSpPr>
              <p:nvPr/>
            </p:nvSpPr>
            <p:spPr bwMode="auto">
              <a:xfrm rot="16200000" flipV="1">
                <a:off x="145" y="3833"/>
                <a:ext cx="47" cy="48"/>
              </a:xfrm>
              <a:prstGeom prst="rect">
                <a:avLst/>
              </a:prstGeom>
              <a:solidFill>
                <a:srgbClr val="10167F">
                  <a:alpha val="70195"/>
                </a:srgbClr>
              </a:solidFill>
              <a:ln w="9525">
                <a:noFill/>
                <a:round/>
                <a:headEnd/>
                <a:tailEnd/>
              </a:ln>
            </p:spPr>
            <p:txBody>
              <a:bodyPr rot="10800000" wrap="none" anchor="ctr"/>
              <a:lstStyle/>
              <a:p>
                <a:endParaRPr lang="es-ES"/>
              </a:p>
            </p:txBody>
          </p:sp>
          <p:sp>
            <p:nvSpPr>
              <p:cNvPr id="47145" name="Rectangle 36"/>
              <p:cNvSpPr>
                <a:spLocks noChangeArrowheads="1"/>
              </p:cNvSpPr>
              <p:nvPr/>
            </p:nvSpPr>
            <p:spPr bwMode="auto">
              <a:xfrm rot="16200000" flipV="1">
                <a:off x="243" y="3831"/>
                <a:ext cx="47" cy="47"/>
              </a:xfrm>
              <a:prstGeom prst="rect">
                <a:avLst/>
              </a:prstGeom>
              <a:solidFill>
                <a:srgbClr val="10167F">
                  <a:alpha val="70195"/>
                </a:srgbClr>
              </a:solidFill>
              <a:ln w="9525">
                <a:noFill/>
                <a:round/>
                <a:headEnd/>
                <a:tailEnd/>
              </a:ln>
            </p:spPr>
            <p:txBody>
              <a:bodyPr rot="10800000" wrap="none" anchor="ctr"/>
              <a:lstStyle/>
              <a:p>
                <a:endParaRPr lang="es-ES"/>
              </a:p>
            </p:txBody>
          </p:sp>
          <p:sp>
            <p:nvSpPr>
              <p:cNvPr id="47146" name="Rectangle 37"/>
              <p:cNvSpPr>
                <a:spLocks noChangeArrowheads="1"/>
              </p:cNvSpPr>
              <p:nvPr/>
            </p:nvSpPr>
            <p:spPr bwMode="auto">
              <a:xfrm rot="16200000" flipV="1">
                <a:off x="336" y="3833"/>
                <a:ext cx="47" cy="48"/>
              </a:xfrm>
              <a:prstGeom prst="rect">
                <a:avLst/>
              </a:prstGeom>
              <a:solidFill>
                <a:srgbClr val="10167F">
                  <a:alpha val="70195"/>
                </a:srgbClr>
              </a:solidFill>
              <a:ln w="9525">
                <a:noFill/>
                <a:round/>
                <a:headEnd/>
                <a:tailEnd/>
              </a:ln>
            </p:spPr>
            <p:txBody>
              <a:bodyPr rot="10800000" wrap="none" anchor="ctr"/>
              <a:lstStyle/>
              <a:p>
                <a:endParaRPr lang="es-ES"/>
              </a:p>
            </p:txBody>
          </p:sp>
        </p:grpSp>
        <p:grpSp>
          <p:nvGrpSpPr>
            <p:cNvPr id="47115" name="Group 38"/>
            <p:cNvGrpSpPr>
              <a:grpSpLocks/>
            </p:cNvGrpSpPr>
            <p:nvPr/>
          </p:nvGrpSpPr>
          <p:grpSpPr bwMode="auto">
            <a:xfrm>
              <a:off x="49" y="3744"/>
              <a:ext cx="238" cy="47"/>
              <a:chOff x="49" y="3744"/>
              <a:chExt cx="238" cy="47"/>
            </a:xfrm>
          </p:grpSpPr>
          <p:sp>
            <p:nvSpPr>
              <p:cNvPr id="47140" name="Rectangle 39"/>
              <p:cNvSpPr>
                <a:spLocks noChangeArrowheads="1"/>
              </p:cNvSpPr>
              <p:nvPr/>
            </p:nvSpPr>
            <p:spPr bwMode="auto">
              <a:xfrm rot="16200000" flipV="1">
                <a:off x="50" y="3746"/>
                <a:ext cx="47" cy="48"/>
              </a:xfrm>
              <a:prstGeom prst="rect">
                <a:avLst/>
              </a:prstGeom>
              <a:solidFill>
                <a:srgbClr val="10167F">
                  <a:alpha val="63921"/>
                </a:srgbClr>
              </a:solidFill>
              <a:ln w="9525">
                <a:noFill/>
                <a:round/>
                <a:headEnd/>
                <a:tailEnd/>
              </a:ln>
            </p:spPr>
            <p:txBody>
              <a:bodyPr rot="10800000" wrap="none" anchor="ctr"/>
              <a:lstStyle/>
              <a:p>
                <a:endParaRPr lang="es-ES"/>
              </a:p>
            </p:txBody>
          </p:sp>
          <p:sp>
            <p:nvSpPr>
              <p:cNvPr id="47141" name="Rectangle 40"/>
              <p:cNvSpPr>
                <a:spLocks noChangeArrowheads="1"/>
              </p:cNvSpPr>
              <p:nvPr/>
            </p:nvSpPr>
            <p:spPr bwMode="auto">
              <a:xfrm rot="16200000" flipV="1">
                <a:off x="145" y="3746"/>
                <a:ext cx="47" cy="48"/>
              </a:xfrm>
              <a:prstGeom prst="rect">
                <a:avLst/>
              </a:prstGeom>
              <a:solidFill>
                <a:srgbClr val="10167F">
                  <a:alpha val="63921"/>
                </a:srgbClr>
              </a:solidFill>
              <a:ln w="9525">
                <a:noFill/>
                <a:round/>
                <a:headEnd/>
                <a:tailEnd/>
              </a:ln>
            </p:spPr>
            <p:txBody>
              <a:bodyPr rot="10800000" wrap="none" anchor="ctr"/>
              <a:lstStyle/>
              <a:p>
                <a:endParaRPr lang="es-ES"/>
              </a:p>
            </p:txBody>
          </p:sp>
          <p:sp>
            <p:nvSpPr>
              <p:cNvPr id="47142" name="Rectangle 41"/>
              <p:cNvSpPr>
                <a:spLocks noChangeArrowheads="1"/>
              </p:cNvSpPr>
              <p:nvPr/>
            </p:nvSpPr>
            <p:spPr bwMode="auto">
              <a:xfrm rot="16200000" flipV="1">
                <a:off x="243" y="3744"/>
                <a:ext cx="47" cy="47"/>
              </a:xfrm>
              <a:prstGeom prst="rect">
                <a:avLst/>
              </a:prstGeom>
              <a:solidFill>
                <a:srgbClr val="10167F">
                  <a:alpha val="63921"/>
                </a:srgbClr>
              </a:solidFill>
              <a:ln w="9525">
                <a:noFill/>
                <a:round/>
                <a:headEnd/>
                <a:tailEnd/>
              </a:ln>
            </p:spPr>
            <p:txBody>
              <a:bodyPr rot="10800000" wrap="none" anchor="ctr"/>
              <a:lstStyle/>
              <a:p>
                <a:endParaRPr lang="es-ES"/>
              </a:p>
            </p:txBody>
          </p:sp>
        </p:grpSp>
        <p:grpSp>
          <p:nvGrpSpPr>
            <p:cNvPr id="47116" name="Group 42"/>
            <p:cNvGrpSpPr>
              <a:grpSpLocks/>
            </p:cNvGrpSpPr>
            <p:nvPr/>
          </p:nvGrpSpPr>
          <p:grpSpPr bwMode="auto">
            <a:xfrm>
              <a:off x="49" y="3648"/>
              <a:ext cx="238" cy="47"/>
              <a:chOff x="49" y="3648"/>
              <a:chExt cx="238" cy="47"/>
            </a:xfrm>
          </p:grpSpPr>
          <p:sp>
            <p:nvSpPr>
              <p:cNvPr id="47137" name="Rectangle 43"/>
              <p:cNvSpPr>
                <a:spLocks noChangeArrowheads="1"/>
              </p:cNvSpPr>
              <p:nvPr/>
            </p:nvSpPr>
            <p:spPr bwMode="auto">
              <a:xfrm rot="16200000" flipV="1">
                <a:off x="50" y="3650"/>
                <a:ext cx="47" cy="48"/>
              </a:xfrm>
              <a:prstGeom prst="rect">
                <a:avLst/>
              </a:prstGeom>
              <a:solidFill>
                <a:srgbClr val="10167F">
                  <a:alpha val="58038"/>
                </a:srgbClr>
              </a:solidFill>
              <a:ln w="9525">
                <a:noFill/>
                <a:round/>
                <a:headEnd/>
                <a:tailEnd/>
              </a:ln>
            </p:spPr>
            <p:txBody>
              <a:bodyPr rot="10800000" wrap="none" anchor="ctr"/>
              <a:lstStyle/>
              <a:p>
                <a:endParaRPr lang="es-ES"/>
              </a:p>
            </p:txBody>
          </p:sp>
          <p:sp>
            <p:nvSpPr>
              <p:cNvPr id="47138" name="Rectangle 44"/>
              <p:cNvSpPr>
                <a:spLocks noChangeArrowheads="1"/>
              </p:cNvSpPr>
              <p:nvPr/>
            </p:nvSpPr>
            <p:spPr bwMode="auto">
              <a:xfrm rot="16200000" flipV="1">
                <a:off x="145" y="3650"/>
                <a:ext cx="47" cy="48"/>
              </a:xfrm>
              <a:prstGeom prst="rect">
                <a:avLst/>
              </a:prstGeom>
              <a:solidFill>
                <a:srgbClr val="10167F">
                  <a:alpha val="58038"/>
                </a:srgbClr>
              </a:solidFill>
              <a:ln w="9525">
                <a:noFill/>
                <a:round/>
                <a:headEnd/>
                <a:tailEnd/>
              </a:ln>
            </p:spPr>
            <p:txBody>
              <a:bodyPr rot="10800000" wrap="none" anchor="ctr"/>
              <a:lstStyle/>
              <a:p>
                <a:endParaRPr lang="es-ES"/>
              </a:p>
            </p:txBody>
          </p:sp>
          <p:sp>
            <p:nvSpPr>
              <p:cNvPr id="47139" name="Rectangle 45"/>
              <p:cNvSpPr>
                <a:spLocks noChangeArrowheads="1"/>
              </p:cNvSpPr>
              <p:nvPr/>
            </p:nvSpPr>
            <p:spPr bwMode="auto">
              <a:xfrm rot="16200000" flipV="1">
                <a:off x="243" y="3648"/>
                <a:ext cx="47" cy="47"/>
              </a:xfrm>
              <a:prstGeom prst="rect">
                <a:avLst/>
              </a:prstGeom>
              <a:solidFill>
                <a:srgbClr val="10167F">
                  <a:alpha val="58038"/>
                </a:srgbClr>
              </a:solidFill>
              <a:ln w="9525">
                <a:noFill/>
                <a:round/>
                <a:headEnd/>
                <a:tailEnd/>
              </a:ln>
            </p:spPr>
            <p:txBody>
              <a:bodyPr rot="10800000" wrap="none" anchor="ctr"/>
              <a:lstStyle/>
              <a:p>
                <a:endParaRPr lang="es-ES"/>
              </a:p>
            </p:txBody>
          </p:sp>
        </p:grpSp>
        <p:grpSp>
          <p:nvGrpSpPr>
            <p:cNvPr id="47117" name="Group 46"/>
            <p:cNvGrpSpPr>
              <a:grpSpLocks/>
            </p:cNvGrpSpPr>
            <p:nvPr/>
          </p:nvGrpSpPr>
          <p:grpSpPr bwMode="auto">
            <a:xfrm>
              <a:off x="49" y="3543"/>
              <a:ext cx="238" cy="47"/>
              <a:chOff x="49" y="3543"/>
              <a:chExt cx="238" cy="47"/>
            </a:xfrm>
          </p:grpSpPr>
          <p:sp>
            <p:nvSpPr>
              <p:cNvPr id="47134" name="Rectangle 47"/>
              <p:cNvSpPr>
                <a:spLocks noChangeArrowheads="1"/>
              </p:cNvSpPr>
              <p:nvPr/>
            </p:nvSpPr>
            <p:spPr bwMode="auto">
              <a:xfrm rot="16200000" flipV="1">
                <a:off x="50" y="3545"/>
                <a:ext cx="47" cy="48"/>
              </a:xfrm>
              <a:prstGeom prst="rect">
                <a:avLst/>
              </a:prstGeom>
              <a:solidFill>
                <a:srgbClr val="10167F">
                  <a:alpha val="52156"/>
                </a:srgbClr>
              </a:solidFill>
              <a:ln w="9525">
                <a:noFill/>
                <a:round/>
                <a:headEnd/>
                <a:tailEnd/>
              </a:ln>
            </p:spPr>
            <p:txBody>
              <a:bodyPr rot="10800000" wrap="none" anchor="ctr"/>
              <a:lstStyle/>
              <a:p>
                <a:endParaRPr lang="es-ES"/>
              </a:p>
            </p:txBody>
          </p:sp>
          <p:sp>
            <p:nvSpPr>
              <p:cNvPr id="47135" name="Rectangle 48"/>
              <p:cNvSpPr>
                <a:spLocks noChangeArrowheads="1"/>
              </p:cNvSpPr>
              <p:nvPr/>
            </p:nvSpPr>
            <p:spPr bwMode="auto">
              <a:xfrm rot="16200000" flipV="1">
                <a:off x="145" y="3545"/>
                <a:ext cx="47" cy="48"/>
              </a:xfrm>
              <a:prstGeom prst="rect">
                <a:avLst/>
              </a:prstGeom>
              <a:solidFill>
                <a:srgbClr val="10167F">
                  <a:alpha val="52156"/>
                </a:srgbClr>
              </a:solidFill>
              <a:ln w="9525">
                <a:noFill/>
                <a:round/>
                <a:headEnd/>
                <a:tailEnd/>
              </a:ln>
            </p:spPr>
            <p:txBody>
              <a:bodyPr rot="10800000" wrap="none" anchor="ctr"/>
              <a:lstStyle/>
              <a:p>
                <a:endParaRPr lang="es-ES"/>
              </a:p>
            </p:txBody>
          </p:sp>
          <p:sp>
            <p:nvSpPr>
              <p:cNvPr id="47136" name="Rectangle 49"/>
              <p:cNvSpPr>
                <a:spLocks noChangeArrowheads="1"/>
              </p:cNvSpPr>
              <p:nvPr/>
            </p:nvSpPr>
            <p:spPr bwMode="auto">
              <a:xfrm rot="16200000" flipV="1">
                <a:off x="243" y="3543"/>
                <a:ext cx="47" cy="47"/>
              </a:xfrm>
              <a:prstGeom prst="rect">
                <a:avLst/>
              </a:prstGeom>
              <a:solidFill>
                <a:srgbClr val="10167F">
                  <a:alpha val="52156"/>
                </a:srgbClr>
              </a:solidFill>
              <a:ln w="9525">
                <a:noFill/>
                <a:round/>
                <a:headEnd/>
                <a:tailEnd/>
              </a:ln>
            </p:spPr>
            <p:txBody>
              <a:bodyPr rot="10800000" wrap="none" anchor="ctr"/>
              <a:lstStyle/>
              <a:p>
                <a:endParaRPr lang="es-ES"/>
              </a:p>
            </p:txBody>
          </p:sp>
        </p:grpSp>
        <p:grpSp>
          <p:nvGrpSpPr>
            <p:cNvPr id="47118" name="Group 50"/>
            <p:cNvGrpSpPr>
              <a:grpSpLocks/>
            </p:cNvGrpSpPr>
            <p:nvPr/>
          </p:nvGrpSpPr>
          <p:grpSpPr bwMode="auto">
            <a:xfrm>
              <a:off x="49" y="3457"/>
              <a:ext cx="142" cy="46"/>
              <a:chOff x="49" y="3457"/>
              <a:chExt cx="142" cy="46"/>
            </a:xfrm>
          </p:grpSpPr>
          <p:sp>
            <p:nvSpPr>
              <p:cNvPr id="47132" name="Rectangle 51"/>
              <p:cNvSpPr>
                <a:spLocks noChangeArrowheads="1"/>
              </p:cNvSpPr>
              <p:nvPr/>
            </p:nvSpPr>
            <p:spPr bwMode="auto">
              <a:xfrm rot="16200000" flipV="1">
                <a:off x="50" y="3458"/>
                <a:ext cx="47" cy="48"/>
              </a:xfrm>
              <a:prstGeom prst="rect">
                <a:avLst/>
              </a:prstGeom>
              <a:solidFill>
                <a:srgbClr val="10167F">
                  <a:alpha val="45882"/>
                </a:srgbClr>
              </a:solidFill>
              <a:ln w="9525">
                <a:noFill/>
                <a:round/>
                <a:headEnd/>
                <a:tailEnd/>
              </a:ln>
            </p:spPr>
            <p:txBody>
              <a:bodyPr rot="10800000" wrap="none" anchor="ctr"/>
              <a:lstStyle/>
              <a:p>
                <a:endParaRPr lang="es-ES"/>
              </a:p>
            </p:txBody>
          </p:sp>
          <p:sp>
            <p:nvSpPr>
              <p:cNvPr id="47133" name="Rectangle 52"/>
              <p:cNvSpPr>
                <a:spLocks noChangeArrowheads="1"/>
              </p:cNvSpPr>
              <p:nvPr/>
            </p:nvSpPr>
            <p:spPr bwMode="auto">
              <a:xfrm rot="16200000" flipV="1">
                <a:off x="145" y="3458"/>
                <a:ext cx="47" cy="48"/>
              </a:xfrm>
              <a:prstGeom prst="rect">
                <a:avLst/>
              </a:prstGeom>
              <a:solidFill>
                <a:srgbClr val="10167F">
                  <a:alpha val="45882"/>
                </a:srgbClr>
              </a:solidFill>
              <a:ln w="9525">
                <a:noFill/>
                <a:round/>
                <a:headEnd/>
                <a:tailEnd/>
              </a:ln>
            </p:spPr>
            <p:txBody>
              <a:bodyPr rot="10800000" wrap="none" anchor="ctr"/>
              <a:lstStyle/>
              <a:p>
                <a:endParaRPr lang="es-ES"/>
              </a:p>
            </p:txBody>
          </p:sp>
        </p:grpSp>
        <p:grpSp>
          <p:nvGrpSpPr>
            <p:cNvPr id="47119" name="Group 53"/>
            <p:cNvGrpSpPr>
              <a:grpSpLocks/>
            </p:cNvGrpSpPr>
            <p:nvPr/>
          </p:nvGrpSpPr>
          <p:grpSpPr bwMode="auto">
            <a:xfrm>
              <a:off x="49" y="3361"/>
              <a:ext cx="142" cy="46"/>
              <a:chOff x="49" y="3361"/>
              <a:chExt cx="142" cy="46"/>
            </a:xfrm>
          </p:grpSpPr>
          <p:sp>
            <p:nvSpPr>
              <p:cNvPr id="47130" name="Rectangle 54"/>
              <p:cNvSpPr>
                <a:spLocks noChangeArrowheads="1"/>
              </p:cNvSpPr>
              <p:nvPr/>
            </p:nvSpPr>
            <p:spPr bwMode="auto">
              <a:xfrm rot="16200000" flipV="1">
                <a:off x="50" y="3362"/>
                <a:ext cx="47" cy="48"/>
              </a:xfrm>
              <a:prstGeom prst="rect">
                <a:avLst/>
              </a:prstGeom>
              <a:solidFill>
                <a:srgbClr val="10167F">
                  <a:alpha val="39999"/>
                </a:srgbClr>
              </a:solidFill>
              <a:ln w="9525">
                <a:noFill/>
                <a:round/>
                <a:headEnd/>
                <a:tailEnd/>
              </a:ln>
            </p:spPr>
            <p:txBody>
              <a:bodyPr rot="10800000" wrap="none" anchor="ctr"/>
              <a:lstStyle/>
              <a:p>
                <a:endParaRPr lang="es-ES"/>
              </a:p>
            </p:txBody>
          </p:sp>
          <p:sp>
            <p:nvSpPr>
              <p:cNvPr id="47131" name="Rectangle 55"/>
              <p:cNvSpPr>
                <a:spLocks noChangeArrowheads="1"/>
              </p:cNvSpPr>
              <p:nvPr/>
            </p:nvSpPr>
            <p:spPr bwMode="auto">
              <a:xfrm rot="16200000" flipV="1">
                <a:off x="145" y="3362"/>
                <a:ext cx="47" cy="48"/>
              </a:xfrm>
              <a:prstGeom prst="rect">
                <a:avLst/>
              </a:prstGeom>
              <a:solidFill>
                <a:srgbClr val="10167F">
                  <a:alpha val="39999"/>
                </a:srgbClr>
              </a:solidFill>
              <a:ln w="9525">
                <a:noFill/>
                <a:round/>
                <a:headEnd/>
                <a:tailEnd/>
              </a:ln>
            </p:spPr>
            <p:txBody>
              <a:bodyPr rot="10800000" wrap="none" anchor="ctr"/>
              <a:lstStyle/>
              <a:p>
                <a:endParaRPr lang="es-ES"/>
              </a:p>
            </p:txBody>
          </p:sp>
        </p:grpSp>
        <p:grpSp>
          <p:nvGrpSpPr>
            <p:cNvPr id="47120" name="Group 56"/>
            <p:cNvGrpSpPr>
              <a:grpSpLocks/>
            </p:cNvGrpSpPr>
            <p:nvPr/>
          </p:nvGrpSpPr>
          <p:grpSpPr bwMode="auto">
            <a:xfrm>
              <a:off x="49" y="3256"/>
              <a:ext cx="142" cy="46"/>
              <a:chOff x="49" y="3256"/>
              <a:chExt cx="142" cy="46"/>
            </a:xfrm>
          </p:grpSpPr>
          <p:sp>
            <p:nvSpPr>
              <p:cNvPr id="47128" name="Rectangle 57"/>
              <p:cNvSpPr>
                <a:spLocks noChangeArrowheads="1"/>
              </p:cNvSpPr>
              <p:nvPr/>
            </p:nvSpPr>
            <p:spPr bwMode="auto">
              <a:xfrm rot="16200000" flipV="1">
                <a:off x="50" y="3257"/>
                <a:ext cx="47" cy="48"/>
              </a:xfrm>
              <a:prstGeom prst="rect">
                <a:avLst/>
              </a:prstGeom>
              <a:solidFill>
                <a:srgbClr val="10167F">
                  <a:alpha val="34117"/>
                </a:srgbClr>
              </a:solidFill>
              <a:ln w="9525">
                <a:noFill/>
                <a:round/>
                <a:headEnd/>
                <a:tailEnd/>
              </a:ln>
            </p:spPr>
            <p:txBody>
              <a:bodyPr rot="10800000" wrap="none" anchor="ctr"/>
              <a:lstStyle/>
              <a:p>
                <a:endParaRPr lang="es-ES"/>
              </a:p>
            </p:txBody>
          </p:sp>
          <p:sp>
            <p:nvSpPr>
              <p:cNvPr id="47129" name="Rectangle 58"/>
              <p:cNvSpPr>
                <a:spLocks noChangeArrowheads="1"/>
              </p:cNvSpPr>
              <p:nvPr/>
            </p:nvSpPr>
            <p:spPr bwMode="auto">
              <a:xfrm rot="16200000" flipV="1">
                <a:off x="145" y="3257"/>
                <a:ext cx="47" cy="48"/>
              </a:xfrm>
              <a:prstGeom prst="rect">
                <a:avLst/>
              </a:prstGeom>
              <a:solidFill>
                <a:srgbClr val="10167F">
                  <a:alpha val="34117"/>
                </a:srgbClr>
              </a:solidFill>
              <a:ln w="9525">
                <a:noFill/>
                <a:round/>
                <a:headEnd/>
                <a:tailEnd/>
              </a:ln>
            </p:spPr>
            <p:txBody>
              <a:bodyPr rot="10800000" wrap="none" anchor="ctr"/>
              <a:lstStyle/>
              <a:p>
                <a:endParaRPr lang="es-ES"/>
              </a:p>
            </p:txBody>
          </p:sp>
        </p:grpSp>
        <p:grpSp>
          <p:nvGrpSpPr>
            <p:cNvPr id="47121" name="Group 59"/>
            <p:cNvGrpSpPr>
              <a:grpSpLocks/>
            </p:cNvGrpSpPr>
            <p:nvPr/>
          </p:nvGrpSpPr>
          <p:grpSpPr bwMode="auto">
            <a:xfrm>
              <a:off x="49" y="3169"/>
              <a:ext cx="142" cy="46"/>
              <a:chOff x="49" y="3169"/>
              <a:chExt cx="142" cy="46"/>
            </a:xfrm>
          </p:grpSpPr>
          <p:sp>
            <p:nvSpPr>
              <p:cNvPr id="47126" name="Rectangle 60"/>
              <p:cNvSpPr>
                <a:spLocks noChangeArrowheads="1"/>
              </p:cNvSpPr>
              <p:nvPr/>
            </p:nvSpPr>
            <p:spPr bwMode="auto">
              <a:xfrm rot="16200000" flipV="1">
                <a:off x="50" y="3170"/>
                <a:ext cx="47" cy="48"/>
              </a:xfrm>
              <a:prstGeom prst="rect">
                <a:avLst/>
              </a:prstGeom>
              <a:solidFill>
                <a:srgbClr val="10167F">
                  <a:alpha val="27843"/>
                </a:srgbClr>
              </a:solidFill>
              <a:ln w="9525">
                <a:noFill/>
                <a:round/>
                <a:headEnd/>
                <a:tailEnd/>
              </a:ln>
            </p:spPr>
            <p:txBody>
              <a:bodyPr rot="10800000" wrap="none" anchor="ctr"/>
              <a:lstStyle/>
              <a:p>
                <a:endParaRPr lang="es-ES"/>
              </a:p>
            </p:txBody>
          </p:sp>
          <p:sp>
            <p:nvSpPr>
              <p:cNvPr id="47127" name="Rectangle 61"/>
              <p:cNvSpPr>
                <a:spLocks noChangeArrowheads="1"/>
              </p:cNvSpPr>
              <p:nvPr/>
            </p:nvSpPr>
            <p:spPr bwMode="auto">
              <a:xfrm rot="16200000" flipV="1">
                <a:off x="145" y="3170"/>
                <a:ext cx="47" cy="48"/>
              </a:xfrm>
              <a:prstGeom prst="rect">
                <a:avLst/>
              </a:prstGeom>
              <a:solidFill>
                <a:srgbClr val="10167F">
                  <a:alpha val="27843"/>
                </a:srgbClr>
              </a:solidFill>
              <a:ln w="9525">
                <a:noFill/>
                <a:round/>
                <a:headEnd/>
                <a:tailEnd/>
              </a:ln>
            </p:spPr>
            <p:txBody>
              <a:bodyPr rot="10800000" wrap="none" anchor="ctr"/>
              <a:lstStyle/>
              <a:p>
                <a:endParaRPr lang="es-ES"/>
              </a:p>
            </p:txBody>
          </p:sp>
        </p:grpSp>
        <p:sp>
          <p:nvSpPr>
            <p:cNvPr id="47122" name="Rectangle 62"/>
            <p:cNvSpPr>
              <a:spLocks noChangeArrowheads="1"/>
            </p:cNvSpPr>
            <p:nvPr/>
          </p:nvSpPr>
          <p:spPr bwMode="auto">
            <a:xfrm rot="16200000" flipV="1">
              <a:off x="51" y="3072"/>
              <a:ext cx="48" cy="48"/>
            </a:xfrm>
            <a:prstGeom prst="rect">
              <a:avLst/>
            </a:prstGeom>
            <a:solidFill>
              <a:srgbClr val="10167F">
                <a:alpha val="21960"/>
              </a:srgbClr>
            </a:solidFill>
            <a:ln w="9525">
              <a:noFill/>
              <a:round/>
              <a:headEnd/>
              <a:tailEnd/>
            </a:ln>
          </p:spPr>
          <p:txBody>
            <a:bodyPr rot="10800000" wrap="none" anchor="ctr"/>
            <a:lstStyle/>
            <a:p>
              <a:endParaRPr lang="es-ES"/>
            </a:p>
          </p:txBody>
        </p:sp>
        <p:sp>
          <p:nvSpPr>
            <p:cNvPr id="47123" name="Rectangle 63"/>
            <p:cNvSpPr>
              <a:spLocks noChangeArrowheads="1"/>
            </p:cNvSpPr>
            <p:nvPr/>
          </p:nvSpPr>
          <p:spPr bwMode="auto">
            <a:xfrm rot="16200000" flipV="1">
              <a:off x="51" y="2967"/>
              <a:ext cx="48" cy="48"/>
            </a:xfrm>
            <a:prstGeom prst="rect">
              <a:avLst/>
            </a:prstGeom>
            <a:solidFill>
              <a:srgbClr val="10167F">
                <a:alpha val="16078"/>
              </a:srgbClr>
            </a:solidFill>
            <a:ln w="9525">
              <a:noFill/>
              <a:round/>
              <a:headEnd/>
              <a:tailEnd/>
            </a:ln>
          </p:spPr>
          <p:txBody>
            <a:bodyPr rot="10800000" wrap="none" anchor="ctr"/>
            <a:lstStyle/>
            <a:p>
              <a:endParaRPr lang="es-ES"/>
            </a:p>
          </p:txBody>
        </p:sp>
        <p:sp>
          <p:nvSpPr>
            <p:cNvPr id="47124" name="Rectangle 64"/>
            <p:cNvSpPr>
              <a:spLocks noChangeArrowheads="1"/>
            </p:cNvSpPr>
            <p:nvPr/>
          </p:nvSpPr>
          <p:spPr bwMode="auto">
            <a:xfrm rot="16200000" flipV="1">
              <a:off x="51" y="2880"/>
              <a:ext cx="48" cy="48"/>
            </a:xfrm>
            <a:prstGeom prst="rect">
              <a:avLst/>
            </a:prstGeom>
            <a:solidFill>
              <a:srgbClr val="10167F">
                <a:alpha val="9804"/>
              </a:srgbClr>
            </a:solidFill>
            <a:ln w="9525">
              <a:noFill/>
              <a:round/>
              <a:headEnd/>
              <a:tailEnd/>
            </a:ln>
          </p:spPr>
          <p:txBody>
            <a:bodyPr rot="10800000" wrap="none" anchor="ctr"/>
            <a:lstStyle/>
            <a:p>
              <a:endParaRPr lang="es-ES"/>
            </a:p>
          </p:txBody>
        </p:sp>
        <p:sp>
          <p:nvSpPr>
            <p:cNvPr id="47125" name="Rectangle 65"/>
            <p:cNvSpPr>
              <a:spLocks noChangeArrowheads="1"/>
            </p:cNvSpPr>
            <p:nvPr/>
          </p:nvSpPr>
          <p:spPr bwMode="auto">
            <a:xfrm rot="16200000" flipV="1">
              <a:off x="51" y="2784"/>
              <a:ext cx="48" cy="48"/>
            </a:xfrm>
            <a:prstGeom prst="rect">
              <a:avLst/>
            </a:prstGeom>
            <a:solidFill>
              <a:srgbClr val="10167F">
                <a:alpha val="3922"/>
              </a:srgbClr>
            </a:solidFill>
            <a:ln w="9525">
              <a:noFill/>
              <a:round/>
              <a:headEnd/>
              <a:tailEnd/>
            </a:ln>
          </p:spPr>
          <p:txBody>
            <a:bodyPr rot="10800000" wrap="none" anchor="ctr"/>
            <a:lstStyle/>
            <a:p>
              <a:endParaRPr lang="es-ES"/>
            </a:p>
          </p:txBody>
        </p:sp>
      </p:grpSp>
      <p:sp>
        <p:nvSpPr>
          <p:cNvPr id="47108" name="Text Box 67"/>
          <p:cNvSpPr txBox="1">
            <a:spLocks noChangeArrowheads="1"/>
          </p:cNvSpPr>
          <p:nvPr/>
        </p:nvSpPr>
        <p:spPr bwMode="auto">
          <a:xfrm>
            <a:off x="2087563" y="4808538"/>
            <a:ext cx="7019925" cy="849312"/>
          </a:xfrm>
          <a:prstGeom prst="rect">
            <a:avLst/>
          </a:prstGeom>
          <a:noFill/>
          <a:ln w="9525">
            <a:noFill/>
            <a:round/>
            <a:headEnd/>
            <a:tailEnd/>
          </a:ln>
        </p:spPr>
        <p:txBody>
          <a:bodyPr lIns="0" tIns="46800" rIns="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FF99"/>
                </a:solidFill>
              </a:rPr>
              <a:t>José Duato</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i="1">
                <a:solidFill>
                  <a:srgbClr val="FFFFFF"/>
                </a:solidFill>
              </a:rPr>
              <a:t>Parallel Architectures Group (GAP)</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i="1">
                <a:solidFill>
                  <a:srgbClr val="FFFFFF"/>
                </a:solidFill>
              </a:rPr>
              <a:t>Technical University of Valencia (UPV)</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i="1">
                <a:solidFill>
                  <a:srgbClr val="FFFFFF"/>
                </a:solidFill>
              </a:rPr>
              <a:t>Spain</a:t>
            </a:r>
          </a:p>
        </p:txBody>
      </p:sp>
      <p:sp>
        <p:nvSpPr>
          <p:cNvPr id="47109" name="Text Box 68"/>
          <p:cNvSpPr txBox="1">
            <a:spLocks noChangeArrowheads="1"/>
          </p:cNvSpPr>
          <p:nvPr/>
        </p:nvSpPr>
        <p:spPr bwMode="auto">
          <a:xfrm>
            <a:off x="2955925" y="1557338"/>
            <a:ext cx="2692400" cy="66040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i="1">
                <a:solidFill>
                  <a:srgbClr val="000000"/>
                </a:solidFill>
              </a:rPr>
              <a:t>Thank you!</a:t>
            </a:r>
          </a:p>
        </p:txBody>
      </p:sp>
      <p:sp>
        <p:nvSpPr>
          <p:cNvPr id="70" name="Text Box 66"/>
          <p:cNvSpPr txBox="1">
            <a:spLocks noChangeArrowheads="1"/>
          </p:cNvSpPr>
          <p:nvPr/>
        </p:nvSpPr>
        <p:spPr bwMode="auto">
          <a:xfrm>
            <a:off x="381000" y="3590925"/>
            <a:ext cx="7772400" cy="1711325"/>
          </a:xfrm>
          <a:prstGeom prst="rect">
            <a:avLst/>
          </a:prstGeom>
          <a:noFill/>
          <a:ln w="9525">
            <a:noFill/>
            <a:round/>
            <a:headEnd/>
            <a:tailEnd/>
          </a:ln>
        </p:spPr>
        <p:txBody>
          <a:bodyPr lIns="0" tIns="46800" rIns="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smtClean="0">
                <a:solidFill>
                  <a:srgbClr val="FFFFFF"/>
                </a:solidFill>
                <a:latin typeface="Corbel" pitchFamily="32" charset="0"/>
              </a:rPr>
              <a:t>Addressing heterogeneity, failures and variability in high-performance </a:t>
            </a:r>
            <a:r>
              <a:rPr lang="en-US" sz="3600" b="1" dirty="0" err="1" smtClean="0">
                <a:solidFill>
                  <a:srgbClr val="FFFFFF"/>
                </a:solidFill>
                <a:latin typeface="Corbel" pitchFamily="32" charset="0"/>
              </a:rPr>
              <a:t>NoCs</a:t>
            </a:r>
            <a:r>
              <a:rPr lang="en-GB" sz="3800" b="1" dirty="0">
                <a:solidFill>
                  <a:srgbClr val="FFFFFF"/>
                </a:solidFill>
                <a:latin typeface="Corbel" pitchFamily="32" charset="0"/>
              </a:rPr>
              <a:t/>
            </a:r>
            <a:br>
              <a:rPr lang="en-GB" sz="3800" b="1" dirty="0">
                <a:solidFill>
                  <a:srgbClr val="FFFFFF"/>
                </a:solidFill>
                <a:latin typeface="Corbel" pitchFamily="32" charset="0"/>
              </a:rPr>
            </a:br>
            <a:endParaRPr lang="en-GB" sz="3800" b="1" dirty="0">
              <a:solidFill>
                <a:srgbClr val="FFFFFF"/>
              </a:solidFill>
              <a:latin typeface="Corbel" pitchFamily="3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Most current proposals for NOCs…</a:t>
            </a:r>
          </a:p>
        </p:txBody>
      </p:sp>
      <p:sp>
        <p:nvSpPr>
          <p:cNvPr id="16387"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Homogeneous systems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Regular topologies and simple routing algorithms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Load balancing strategies become simpler</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 single switch design for all the nodes</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Goals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Minimize latency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Minimize resource consumption (silicon area)</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Minimize power consumption</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Automate design space exploration</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Most current proposals…</a:t>
            </a:r>
          </a:p>
        </p:txBody>
      </p:sp>
      <p:sp>
        <p:nvSpPr>
          <p:cNvPr id="17411" name="Rectangle 2"/>
          <p:cNvSpPr>
            <a:spLocks noGrp="1" noChangeArrowheads="1"/>
          </p:cNvSpPr>
          <p:nvPr>
            <p:ph type="body" idx="4294967295"/>
          </p:nvPr>
        </p:nvSpPr>
        <p:spPr>
          <a:xfrm>
            <a:off x="250825" y="1484313"/>
            <a:ext cx="8713788" cy="4752975"/>
          </a:xfrm>
        </p:spPr>
        <p:txBody>
          <a:bodyPr/>
          <a:lstStyle/>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Inherit solutions from first single-chip switches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Wormhole switching</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Low latency</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Small buffers (low area and power requirements)</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2D meshes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Match the 2D layout of current chips</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Minimize wiring complexity</a:t>
            </a:r>
          </a:p>
          <a:p>
            <a:pPr marL="336550" lvl="1" indent="-223838">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Dimension-order routing</a:t>
            </a:r>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mtClean="0"/>
              <a:t>Implemented with a finite-state machine (low latency, small area)</a:t>
            </a:r>
          </a:p>
          <a:p>
            <a:pPr marL="268288" indent="-268288">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smtClean="0"/>
          </a:p>
          <a:p>
            <a:pPr marL="530225" lvl="2" indent="-169863">
              <a:buClr>
                <a:srgbClr val="696CAF"/>
              </a:buClr>
              <a:buFont typeface="Wingdings" charset="2"/>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Most current proposals…</a:t>
            </a:r>
          </a:p>
        </p:txBody>
      </p:sp>
      <p:sp>
        <p:nvSpPr>
          <p:cNvPr id="18435" name="Rectangle 2"/>
          <p:cNvSpPr>
            <a:spLocks noChangeArrowheads="1"/>
          </p:cNvSpPr>
          <p:nvPr/>
        </p:nvSpPr>
        <p:spPr bwMode="auto">
          <a:xfrm>
            <a:off x="4572000" y="1628775"/>
            <a:ext cx="4464050" cy="4464050"/>
          </a:xfrm>
          <a:prstGeom prst="rect">
            <a:avLst/>
          </a:prstGeom>
          <a:solidFill>
            <a:srgbClr val="C0C0C0">
              <a:alpha val="20000"/>
            </a:srgbClr>
          </a:solidFill>
          <a:ln w="9360">
            <a:solidFill>
              <a:srgbClr val="000000"/>
            </a:solidFill>
            <a:miter lim="800000"/>
            <a:headEnd/>
            <a:tailEnd/>
          </a:ln>
        </p:spPr>
        <p:txBody>
          <a:bodyPr wrap="none" anchor="ctr"/>
          <a:lstStyle/>
          <a:p>
            <a:endParaRPr lang="es-ES"/>
          </a:p>
        </p:txBody>
      </p:sp>
      <p:grpSp>
        <p:nvGrpSpPr>
          <p:cNvPr id="18436" name="Group 3"/>
          <p:cNvGrpSpPr>
            <a:grpSpLocks/>
          </p:cNvGrpSpPr>
          <p:nvPr/>
        </p:nvGrpSpPr>
        <p:grpSpPr bwMode="auto">
          <a:xfrm>
            <a:off x="4643438" y="1698625"/>
            <a:ext cx="4319587" cy="4321175"/>
            <a:chOff x="2925" y="1070"/>
            <a:chExt cx="2721" cy="2722"/>
          </a:xfrm>
        </p:grpSpPr>
        <p:sp>
          <p:nvSpPr>
            <p:cNvPr id="18482" name="Rectangle 4"/>
            <p:cNvSpPr>
              <a:spLocks noChangeArrowheads="1"/>
            </p:cNvSpPr>
            <p:nvPr/>
          </p:nvSpPr>
          <p:spPr bwMode="auto">
            <a:xfrm>
              <a:off x="2925"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83" name="Line 5"/>
            <p:cNvSpPr>
              <a:spLocks noChangeShapeType="1"/>
            </p:cNvSpPr>
            <p:nvPr/>
          </p:nvSpPr>
          <p:spPr bwMode="auto">
            <a:xfrm>
              <a:off x="3107" y="1161"/>
              <a:ext cx="181" cy="1"/>
            </a:xfrm>
            <a:prstGeom prst="line">
              <a:avLst/>
            </a:prstGeom>
            <a:noFill/>
            <a:ln w="9360">
              <a:solidFill>
                <a:srgbClr val="000000"/>
              </a:solidFill>
              <a:miter lim="800000"/>
              <a:headEnd/>
              <a:tailEnd/>
            </a:ln>
          </p:spPr>
          <p:txBody>
            <a:bodyPr/>
            <a:lstStyle/>
            <a:p>
              <a:endParaRPr lang="es-ES"/>
            </a:p>
          </p:txBody>
        </p:sp>
        <p:sp>
          <p:nvSpPr>
            <p:cNvPr id="18484" name="Line 6"/>
            <p:cNvSpPr>
              <a:spLocks noChangeShapeType="1"/>
            </p:cNvSpPr>
            <p:nvPr/>
          </p:nvSpPr>
          <p:spPr bwMode="auto">
            <a:xfrm flipV="1">
              <a:off x="3016" y="1249"/>
              <a:ext cx="1" cy="185"/>
            </a:xfrm>
            <a:prstGeom prst="line">
              <a:avLst/>
            </a:prstGeom>
            <a:noFill/>
            <a:ln w="9360">
              <a:solidFill>
                <a:srgbClr val="000000"/>
              </a:solidFill>
              <a:miter lim="800000"/>
              <a:headEnd/>
              <a:tailEnd/>
            </a:ln>
          </p:spPr>
          <p:txBody>
            <a:bodyPr/>
            <a:lstStyle/>
            <a:p>
              <a:endParaRPr lang="es-ES"/>
            </a:p>
          </p:txBody>
        </p:sp>
        <p:sp>
          <p:nvSpPr>
            <p:cNvPr id="18485" name="Rectangle 7"/>
            <p:cNvSpPr>
              <a:spLocks noChangeArrowheads="1"/>
            </p:cNvSpPr>
            <p:nvPr/>
          </p:nvSpPr>
          <p:spPr bwMode="auto">
            <a:xfrm>
              <a:off x="2925"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86" name="Line 8"/>
            <p:cNvSpPr>
              <a:spLocks noChangeShapeType="1"/>
            </p:cNvSpPr>
            <p:nvPr/>
          </p:nvSpPr>
          <p:spPr bwMode="auto">
            <a:xfrm>
              <a:off x="3107" y="1524"/>
              <a:ext cx="181" cy="1"/>
            </a:xfrm>
            <a:prstGeom prst="line">
              <a:avLst/>
            </a:prstGeom>
            <a:noFill/>
            <a:ln w="9360">
              <a:solidFill>
                <a:srgbClr val="000000"/>
              </a:solidFill>
              <a:miter lim="800000"/>
              <a:headEnd/>
              <a:tailEnd/>
            </a:ln>
          </p:spPr>
          <p:txBody>
            <a:bodyPr/>
            <a:lstStyle/>
            <a:p>
              <a:endParaRPr lang="es-ES"/>
            </a:p>
          </p:txBody>
        </p:sp>
        <p:sp>
          <p:nvSpPr>
            <p:cNvPr id="18487" name="Line 9"/>
            <p:cNvSpPr>
              <a:spLocks noChangeShapeType="1"/>
            </p:cNvSpPr>
            <p:nvPr/>
          </p:nvSpPr>
          <p:spPr bwMode="auto">
            <a:xfrm flipV="1">
              <a:off x="3016" y="1612"/>
              <a:ext cx="1" cy="185"/>
            </a:xfrm>
            <a:prstGeom prst="line">
              <a:avLst/>
            </a:prstGeom>
            <a:noFill/>
            <a:ln w="9360">
              <a:solidFill>
                <a:srgbClr val="000000"/>
              </a:solidFill>
              <a:miter lim="800000"/>
              <a:headEnd/>
              <a:tailEnd/>
            </a:ln>
          </p:spPr>
          <p:txBody>
            <a:bodyPr/>
            <a:lstStyle/>
            <a:p>
              <a:endParaRPr lang="es-ES"/>
            </a:p>
          </p:txBody>
        </p:sp>
        <p:sp>
          <p:nvSpPr>
            <p:cNvPr id="18488" name="Rectangle 10"/>
            <p:cNvSpPr>
              <a:spLocks noChangeArrowheads="1"/>
            </p:cNvSpPr>
            <p:nvPr/>
          </p:nvSpPr>
          <p:spPr bwMode="auto">
            <a:xfrm>
              <a:off x="2925"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89" name="Line 11"/>
            <p:cNvSpPr>
              <a:spLocks noChangeShapeType="1"/>
            </p:cNvSpPr>
            <p:nvPr/>
          </p:nvSpPr>
          <p:spPr bwMode="auto">
            <a:xfrm>
              <a:off x="3107" y="1888"/>
              <a:ext cx="181" cy="1"/>
            </a:xfrm>
            <a:prstGeom prst="line">
              <a:avLst/>
            </a:prstGeom>
            <a:noFill/>
            <a:ln w="9360">
              <a:solidFill>
                <a:srgbClr val="000000"/>
              </a:solidFill>
              <a:miter lim="800000"/>
              <a:headEnd/>
              <a:tailEnd/>
            </a:ln>
          </p:spPr>
          <p:txBody>
            <a:bodyPr/>
            <a:lstStyle/>
            <a:p>
              <a:endParaRPr lang="es-ES"/>
            </a:p>
          </p:txBody>
        </p:sp>
        <p:sp>
          <p:nvSpPr>
            <p:cNvPr id="18490" name="Line 12"/>
            <p:cNvSpPr>
              <a:spLocks noChangeShapeType="1"/>
            </p:cNvSpPr>
            <p:nvPr/>
          </p:nvSpPr>
          <p:spPr bwMode="auto">
            <a:xfrm flipV="1">
              <a:off x="3016" y="1976"/>
              <a:ext cx="1" cy="185"/>
            </a:xfrm>
            <a:prstGeom prst="line">
              <a:avLst/>
            </a:prstGeom>
            <a:noFill/>
            <a:ln w="9360">
              <a:solidFill>
                <a:srgbClr val="000000"/>
              </a:solidFill>
              <a:miter lim="800000"/>
              <a:headEnd/>
              <a:tailEnd/>
            </a:ln>
          </p:spPr>
          <p:txBody>
            <a:bodyPr/>
            <a:lstStyle/>
            <a:p>
              <a:endParaRPr lang="es-ES"/>
            </a:p>
          </p:txBody>
        </p:sp>
        <p:sp>
          <p:nvSpPr>
            <p:cNvPr id="18491" name="Rectangle 13"/>
            <p:cNvSpPr>
              <a:spLocks noChangeArrowheads="1"/>
            </p:cNvSpPr>
            <p:nvPr/>
          </p:nvSpPr>
          <p:spPr bwMode="auto">
            <a:xfrm>
              <a:off x="2925"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92" name="Line 14"/>
            <p:cNvSpPr>
              <a:spLocks noChangeShapeType="1"/>
            </p:cNvSpPr>
            <p:nvPr/>
          </p:nvSpPr>
          <p:spPr bwMode="auto">
            <a:xfrm>
              <a:off x="3107" y="2250"/>
              <a:ext cx="181" cy="1"/>
            </a:xfrm>
            <a:prstGeom prst="line">
              <a:avLst/>
            </a:prstGeom>
            <a:noFill/>
            <a:ln w="9360">
              <a:solidFill>
                <a:srgbClr val="000000"/>
              </a:solidFill>
              <a:miter lim="800000"/>
              <a:headEnd/>
              <a:tailEnd/>
            </a:ln>
          </p:spPr>
          <p:txBody>
            <a:bodyPr/>
            <a:lstStyle/>
            <a:p>
              <a:endParaRPr lang="es-ES"/>
            </a:p>
          </p:txBody>
        </p:sp>
        <p:sp>
          <p:nvSpPr>
            <p:cNvPr id="18493" name="Line 15"/>
            <p:cNvSpPr>
              <a:spLocks noChangeShapeType="1"/>
            </p:cNvSpPr>
            <p:nvPr/>
          </p:nvSpPr>
          <p:spPr bwMode="auto">
            <a:xfrm flipV="1">
              <a:off x="3016" y="2338"/>
              <a:ext cx="1" cy="185"/>
            </a:xfrm>
            <a:prstGeom prst="line">
              <a:avLst/>
            </a:prstGeom>
            <a:noFill/>
            <a:ln w="9360">
              <a:solidFill>
                <a:srgbClr val="000000"/>
              </a:solidFill>
              <a:miter lim="800000"/>
              <a:headEnd/>
              <a:tailEnd/>
            </a:ln>
          </p:spPr>
          <p:txBody>
            <a:bodyPr/>
            <a:lstStyle/>
            <a:p>
              <a:endParaRPr lang="es-ES"/>
            </a:p>
          </p:txBody>
        </p:sp>
        <p:sp>
          <p:nvSpPr>
            <p:cNvPr id="18494" name="Rectangle 16"/>
            <p:cNvSpPr>
              <a:spLocks noChangeArrowheads="1"/>
            </p:cNvSpPr>
            <p:nvPr/>
          </p:nvSpPr>
          <p:spPr bwMode="auto">
            <a:xfrm>
              <a:off x="2925"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95" name="Line 17"/>
            <p:cNvSpPr>
              <a:spLocks noChangeShapeType="1"/>
            </p:cNvSpPr>
            <p:nvPr/>
          </p:nvSpPr>
          <p:spPr bwMode="auto">
            <a:xfrm>
              <a:off x="3107" y="2613"/>
              <a:ext cx="181" cy="1"/>
            </a:xfrm>
            <a:prstGeom prst="line">
              <a:avLst/>
            </a:prstGeom>
            <a:noFill/>
            <a:ln w="9360">
              <a:solidFill>
                <a:srgbClr val="000000"/>
              </a:solidFill>
              <a:miter lim="800000"/>
              <a:headEnd/>
              <a:tailEnd/>
            </a:ln>
          </p:spPr>
          <p:txBody>
            <a:bodyPr/>
            <a:lstStyle/>
            <a:p>
              <a:endParaRPr lang="es-ES"/>
            </a:p>
          </p:txBody>
        </p:sp>
        <p:sp>
          <p:nvSpPr>
            <p:cNvPr id="18496" name="Line 18"/>
            <p:cNvSpPr>
              <a:spLocks noChangeShapeType="1"/>
            </p:cNvSpPr>
            <p:nvPr/>
          </p:nvSpPr>
          <p:spPr bwMode="auto">
            <a:xfrm flipV="1">
              <a:off x="3016" y="2701"/>
              <a:ext cx="1" cy="185"/>
            </a:xfrm>
            <a:prstGeom prst="line">
              <a:avLst/>
            </a:prstGeom>
            <a:noFill/>
            <a:ln w="9360">
              <a:solidFill>
                <a:srgbClr val="000000"/>
              </a:solidFill>
              <a:miter lim="800000"/>
              <a:headEnd/>
              <a:tailEnd/>
            </a:ln>
          </p:spPr>
          <p:txBody>
            <a:bodyPr/>
            <a:lstStyle/>
            <a:p>
              <a:endParaRPr lang="es-ES"/>
            </a:p>
          </p:txBody>
        </p:sp>
        <p:sp>
          <p:nvSpPr>
            <p:cNvPr id="18497" name="Rectangle 19"/>
            <p:cNvSpPr>
              <a:spLocks noChangeArrowheads="1"/>
            </p:cNvSpPr>
            <p:nvPr/>
          </p:nvSpPr>
          <p:spPr bwMode="auto">
            <a:xfrm>
              <a:off x="2925"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98" name="Line 20"/>
            <p:cNvSpPr>
              <a:spLocks noChangeShapeType="1"/>
            </p:cNvSpPr>
            <p:nvPr/>
          </p:nvSpPr>
          <p:spPr bwMode="auto">
            <a:xfrm>
              <a:off x="3107" y="2976"/>
              <a:ext cx="181" cy="1"/>
            </a:xfrm>
            <a:prstGeom prst="line">
              <a:avLst/>
            </a:prstGeom>
            <a:noFill/>
            <a:ln w="9360">
              <a:solidFill>
                <a:srgbClr val="000000"/>
              </a:solidFill>
              <a:miter lim="800000"/>
              <a:headEnd/>
              <a:tailEnd/>
            </a:ln>
          </p:spPr>
          <p:txBody>
            <a:bodyPr/>
            <a:lstStyle/>
            <a:p>
              <a:endParaRPr lang="es-ES"/>
            </a:p>
          </p:txBody>
        </p:sp>
        <p:sp>
          <p:nvSpPr>
            <p:cNvPr id="18499" name="Line 21"/>
            <p:cNvSpPr>
              <a:spLocks noChangeShapeType="1"/>
            </p:cNvSpPr>
            <p:nvPr/>
          </p:nvSpPr>
          <p:spPr bwMode="auto">
            <a:xfrm flipV="1">
              <a:off x="3016" y="3064"/>
              <a:ext cx="1" cy="185"/>
            </a:xfrm>
            <a:prstGeom prst="line">
              <a:avLst/>
            </a:prstGeom>
            <a:noFill/>
            <a:ln w="9360">
              <a:solidFill>
                <a:srgbClr val="000000"/>
              </a:solidFill>
              <a:miter lim="800000"/>
              <a:headEnd/>
              <a:tailEnd/>
            </a:ln>
          </p:spPr>
          <p:txBody>
            <a:bodyPr/>
            <a:lstStyle/>
            <a:p>
              <a:endParaRPr lang="es-ES"/>
            </a:p>
          </p:txBody>
        </p:sp>
        <p:sp>
          <p:nvSpPr>
            <p:cNvPr id="18500" name="Rectangle 22"/>
            <p:cNvSpPr>
              <a:spLocks noChangeArrowheads="1"/>
            </p:cNvSpPr>
            <p:nvPr/>
          </p:nvSpPr>
          <p:spPr bwMode="auto">
            <a:xfrm>
              <a:off x="2925"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01" name="Line 23"/>
            <p:cNvSpPr>
              <a:spLocks noChangeShapeType="1"/>
            </p:cNvSpPr>
            <p:nvPr/>
          </p:nvSpPr>
          <p:spPr bwMode="auto">
            <a:xfrm>
              <a:off x="3107" y="3340"/>
              <a:ext cx="181" cy="1"/>
            </a:xfrm>
            <a:prstGeom prst="line">
              <a:avLst/>
            </a:prstGeom>
            <a:noFill/>
            <a:ln w="9360">
              <a:solidFill>
                <a:srgbClr val="000000"/>
              </a:solidFill>
              <a:miter lim="800000"/>
              <a:headEnd/>
              <a:tailEnd/>
            </a:ln>
          </p:spPr>
          <p:txBody>
            <a:bodyPr/>
            <a:lstStyle/>
            <a:p>
              <a:endParaRPr lang="es-ES"/>
            </a:p>
          </p:txBody>
        </p:sp>
        <p:sp>
          <p:nvSpPr>
            <p:cNvPr id="18502" name="Line 24"/>
            <p:cNvSpPr>
              <a:spLocks noChangeShapeType="1"/>
            </p:cNvSpPr>
            <p:nvPr/>
          </p:nvSpPr>
          <p:spPr bwMode="auto">
            <a:xfrm flipV="1">
              <a:off x="3016" y="3428"/>
              <a:ext cx="1" cy="185"/>
            </a:xfrm>
            <a:prstGeom prst="line">
              <a:avLst/>
            </a:prstGeom>
            <a:noFill/>
            <a:ln w="9360">
              <a:solidFill>
                <a:srgbClr val="000000"/>
              </a:solidFill>
              <a:miter lim="800000"/>
              <a:headEnd/>
              <a:tailEnd/>
            </a:ln>
          </p:spPr>
          <p:txBody>
            <a:bodyPr/>
            <a:lstStyle/>
            <a:p>
              <a:endParaRPr lang="es-ES"/>
            </a:p>
          </p:txBody>
        </p:sp>
        <p:sp>
          <p:nvSpPr>
            <p:cNvPr id="18503" name="Rectangle 25"/>
            <p:cNvSpPr>
              <a:spLocks noChangeArrowheads="1"/>
            </p:cNvSpPr>
            <p:nvPr/>
          </p:nvSpPr>
          <p:spPr bwMode="auto">
            <a:xfrm>
              <a:off x="2925"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04" name="Line 26"/>
            <p:cNvSpPr>
              <a:spLocks noChangeShapeType="1"/>
            </p:cNvSpPr>
            <p:nvPr/>
          </p:nvSpPr>
          <p:spPr bwMode="auto">
            <a:xfrm>
              <a:off x="3107" y="3702"/>
              <a:ext cx="181" cy="1"/>
            </a:xfrm>
            <a:prstGeom prst="line">
              <a:avLst/>
            </a:prstGeom>
            <a:noFill/>
            <a:ln w="9360">
              <a:solidFill>
                <a:srgbClr val="000000"/>
              </a:solidFill>
              <a:miter lim="800000"/>
              <a:headEnd/>
              <a:tailEnd/>
            </a:ln>
          </p:spPr>
          <p:txBody>
            <a:bodyPr/>
            <a:lstStyle/>
            <a:p>
              <a:endParaRPr lang="es-ES"/>
            </a:p>
          </p:txBody>
        </p:sp>
        <p:sp>
          <p:nvSpPr>
            <p:cNvPr id="18505" name="Rectangle 27"/>
            <p:cNvSpPr>
              <a:spLocks noChangeArrowheads="1"/>
            </p:cNvSpPr>
            <p:nvPr/>
          </p:nvSpPr>
          <p:spPr bwMode="auto">
            <a:xfrm>
              <a:off x="3288"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06" name="Line 28"/>
            <p:cNvSpPr>
              <a:spLocks noChangeShapeType="1"/>
            </p:cNvSpPr>
            <p:nvPr/>
          </p:nvSpPr>
          <p:spPr bwMode="auto">
            <a:xfrm>
              <a:off x="3470" y="1161"/>
              <a:ext cx="181" cy="1"/>
            </a:xfrm>
            <a:prstGeom prst="line">
              <a:avLst/>
            </a:prstGeom>
            <a:noFill/>
            <a:ln w="9360">
              <a:solidFill>
                <a:srgbClr val="000000"/>
              </a:solidFill>
              <a:miter lim="800000"/>
              <a:headEnd/>
              <a:tailEnd/>
            </a:ln>
          </p:spPr>
          <p:txBody>
            <a:bodyPr/>
            <a:lstStyle/>
            <a:p>
              <a:endParaRPr lang="es-ES"/>
            </a:p>
          </p:txBody>
        </p:sp>
        <p:sp>
          <p:nvSpPr>
            <p:cNvPr id="18507" name="Line 29"/>
            <p:cNvSpPr>
              <a:spLocks noChangeShapeType="1"/>
            </p:cNvSpPr>
            <p:nvPr/>
          </p:nvSpPr>
          <p:spPr bwMode="auto">
            <a:xfrm flipV="1">
              <a:off x="3379" y="1249"/>
              <a:ext cx="1" cy="185"/>
            </a:xfrm>
            <a:prstGeom prst="line">
              <a:avLst/>
            </a:prstGeom>
            <a:noFill/>
            <a:ln w="9360">
              <a:solidFill>
                <a:srgbClr val="000000"/>
              </a:solidFill>
              <a:miter lim="800000"/>
              <a:headEnd/>
              <a:tailEnd/>
            </a:ln>
          </p:spPr>
          <p:txBody>
            <a:bodyPr/>
            <a:lstStyle/>
            <a:p>
              <a:endParaRPr lang="es-ES"/>
            </a:p>
          </p:txBody>
        </p:sp>
        <p:sp>
          <p:nvSpPr>
            <p:cNvPr id="18508" name="Rectangle 30"/>
            <p:cNvSpPr>
              <a:spLocks noChangeArrowheads="1"/>
            </p:cNvSpPr>
            <p:nvPr/>
          </p:nvSpPr>
          <p:spPr bwMode="auto">
            <a:xfrm>
              <a:off x="3288"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09" name="Line 31"/>
            <p:cNvSpPr>
              <a:spLocks noChangeShapeType="1"/>
            </p:cNvSpPr>
            <p:nvPr/>
          </p:nvSpPr>
          <p:spPr bwMode="auto">
            <a:xfrm>
              <a:off x="3470" y="1524"/>
              <a:ext cx="181" cy="1"/>
            </a:xfrm>
            <a:prstGeom prst="line">
              <a:avLst/>
            </a:prstGeom>
            <a:noFill/>
            <a:ln w="9360">
              <a:solidFill>
                <a:srgbClr val="000000"/>
              </a:solidFill>
              <a:miter lim="800000"/>
              <a:headEnd/>
              <a:tailEnd/>
            </a:ln>
          </p:spPr>
          <p:txBody>
            <a:bodyPr/>
            <a:lstStyle/>
            <a:p>
              <a:endParaRPr lang="es-ES"/>
            </a:p>
          </p:txBody>
        </p:sp>
        <p:sp>
          <p:nvSpPr>
            <p:cNvPr id="18510" name="Line 32"/>
            <p:cNvSpPr>
              <a:spLocks noChangeShapeType="1"/>
            </p:cNvSpPr>
            <p:nvPr/>
          </p:nvSpPr>
          <p:spPr bwMode="auto">
            <a:xfrm flipV="1">
              <a:off x="3379" y="1612"/>
              <a:ext cx="1" cy="185"/>
            </a:xfrm>
            <a:prstGeom prst="line">
              <a:avLst/>
            </a:prstGeom>
            <a:noFill/>
            <a:ln w="9360">
              <a:solidFill>
                <a:srgbClr val="000000"/>
              </a:solidFill>
              <a:miter lim="800000"/>
              <a:headEnd/>
              <a:tailEnd/>
            </a:ln>
          </p:spPr>
          <p:txBody>
            <a:bodyPr/>
            <a:lstStyle/>
            <a:p>
              <a:endParaRPr lang="es-ES"/>
            </a:p>
          </p:txBody>
        </p:sp>
        <p:sp>
          <p:nvSpPr>
            <p:cNvPr id="18511" name="Rectangle 33"/>
            <p:cNvSpPr>
              <a:spLocks noChangeArrowheads="1"/>
            </p:cNvSpPr>
            <p:nvPr/>
          </p:nvSpPr>
          <p:spPr bwMode="auto">
            <a:xfrm>
              <a:off x="3288"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12" name="Line 34"/>
            <p:cNvSpPr>
              <a:spLocks noChangeShapeType="1"/>
            </p:cNvSpPr>
            <p:nvPr/>
          </p:nvSpPr>
          <p:spPr bwMode="auto">
            <a:xfrm>
              <a:off x="3470" y="1888"/>
              <a:ext cx="181" cy="1"/>
            </a:xfrm>
            <a:prstGeom prst="line">
              <a:avLst/>
            </a:prstGeom>
            <a:noFill/>
            <a:ln w="9360">
              <a:solidFill>
                <a:srgbClr val="000000"/>
              </a:solidFill>
              <a:miter lim="800000"/>
              <a:headEnd/>
              <a:tailEnd/>
            </a:ln>
          </p:spPr>
          <p:txBody>
            <a:bodyPr/>
            <a:lstStyle/>
            <a:p>
              <a:endParaRPr lang="es-ES"/>
            </a:p>
          </p:txBody>
        </p:sp>
        <p:sp>
          <p:nvSpPr>
            <p:cNvPr id="18513" name="Line 35"/>
            <p:cNvSpPr>
              <a:spLocks noChangeShapeType="1"/>
            </p:cNvSpPr>
            <p:nvPr/>
          </p:nvSpPr>
          <p:spPr bwMode="auto">
            <a:xfrm flipV="1">
              <a:off x="3379" y="1976"/>
              <a:ext cx="1" cy="185"/>
            </a:xfrm>
            <a:prstGeom prst="line">
              <a:avLst/>
            </a:prstGeom>
            <a:noFill/>
            <a:ln w="9360">
              <a:solidFill>
                <a:srgbClr val="000000"/>
              </a:solidFill>
              <a:miter lim="800000"/>
              <a:headEnd/>
              <a:tailEnd/>
            </a:ln>
          </p:spPr>
          <p:txBody>
            <a:bodyPr/>
            <a:lstStyle/>
            <a:p>
              <a:endParaRPr lang="es-ES"/>
            </a:p>
          </p:txBody>
        </p:sp>
        <p:sp>
          <p:nvSpPr>
            <p:cNvPr id="18514" name="Rectangle 36"/>
            <p:cNvSpPr>
              <a:spLocks noChangeArrowheads="1"/>
            </p:cNvSpPr>
            <p:nvPr/>
          </p:nvSpPr>
          <p:spPr bwMode="auto">
            <a:xfrm>
              <a:off x="3288"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15" name="Line 37"/>
            <p:cNvSpPr>
              <a:spLocks noChangeShapeType="1"/>
            </p:cNvSpPr>
            <p:nvPr/>
          </p:nvSpPr>
          <p:spPr bwMode="auto">
            <a:xfrm>
              <a:off x="3470" y="2250"/>
              <a:ext cx="181" cy="1"/>
            </a:xfrm>
            <a:prstGeom prst="line">
              <a:avLst/>
            </a:prstGeom>
            <a:noFill/>
            <a:ln w="9360">
              <a:solidFill>
                <a:srgbClr val="000000"/>
              </a:solidFill>
              <a:miter lim="800000"/>
              <a:headEnd/>
              <a:tailEnd/>
            </a:ln>
          </p:spPr>
          <p:txBody>
            <a:bodyPr/>
            <a:lstStyle/>
            <a:p>
              <a:endParaRPr lang="es-ES"/>
            </a:p>
          </p:txBody>
        </p:sp>
        <p:sp>
          <p:nvSpPr>
            <p:cNvPr id="18516" name="Line 38"/>
            <p:cNvSpPr>
              <a:spLocks noChangeShapeType="1"/>
            </p:cNvSpPr>
            <p:nvPr/>
          </p:nvSpPr>
          <p:spPr bwMode="auto">
            <a:xfrm flipV="1">
              <a:off x="3379" y="2338"/>
              <a:ext cx="1" cy="185"/>
            </a:xfrm>
            <a:prstGeom prst="line">
              <a:avLst/>
            </a:prstGeom>
            <a:noFill/>
            <a:ln w="9360">
              <a:solidFill>
                <a:srgbClr val="000000"/>
              </a:solidFill>
              <a:miter lim="800000"/>
              <a:headEnd/>
              <a:tailEnd/>
            </a:ln>
          </p:spPr>
          <p:txBody>
            <a:bodyPr/>
            <a:lstStyle/>
            <a:p>
              <a:endParaRPr lang="es-ES"/>
            </a:p>
          </p:txBody>
        </p:sp>
        <p:sp>
          <p:nvSpPr>
            <p:cNvPr id="18517" name="Rectangle 39"/>
            <p:cNvSpPr>
              <a:spLocks noChangeArrowheads="1"/>
            </p:cNvSpPr>
            <p:nvPr/>
          </p:nvSpPr>
          <p:spPr bwMode="auto">
            <a:xfrm>
              <a:off x="3288"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18" name="Line 40"/>
            <p:cNvSpPr>
              <a:spLocks noChangeShapeType="1"/>
            </p:cNvSpPr>
            <p:nvPr/>
          </p:nvSpPr>
          <p:spPr bwMode="auto">
            <a:xfrm>
              <a:off x="3470" y="2613"/>
              <a:ext cx="181" cy="1"/>
            </a:xfrm>
            <a:prstGeom prst="line">
              <a:avLst/>
            </a:prstGeom>
            <a:noFill/>
            <a:ln w="9360">
              <a:solidFill>
                <a:srgbClr val="000000"/>
              </a:solidFill>
              <a:miter lim="800000"/>
              <a:headEnd/>
              <a:tailEnd/>
            </a:ln>
          </p:spPr>
          <p:txBody>
            <a:bodyPr/>
            <a:lstStyle/>
            <a:p>
              <a:endParaRPr lang="es-ES"/>
            </a:p>
          </p:txBody>
        </p:sp>
        <p:sp>
          <p:nvSpPr>
            <p:cNvPr id="18519" name="Line 41"/>
            <p:cNvSpPr>
              <a:spLocks noChangeShapeType="1"/>
            </p:cNvSpPr>
            <p:nvPr/>
          </p:nvSpPr>
          <p:spPr bwMode="auto">
            <a:xfrm flipV="1">
              <a:off x="3379" y="2701"/>
              <a:ext cx="1" cy="185"/>
            </a:xfrm>
            <a:prstGeom prst="line">
              <a:avLst/>
            </a:prstGeom>
            <a:noFill/>
            <a:ln w="9360">
              <a:solidFill>
                <a:srgbClr val="000000"/>
              </a:solidFill>
              <a:miter lim="800000"/>
              <a:headEnd/>
              <a:tailEnd/>
            </a:ln>
          </p:spPr>
          <p:txBody>
            <a:bodyPr/>
            <a:lstStyle/>
            <a:p>
              <a:endParaRPr lang="es-ES"/>
            </a:p>
          </p:txBody>
        </p:sp>
        <p:sp>
          <p:nvSpPr>
            <p:cNvPr id="18520" name="Rectangle 42"/>
            <p:cNvSpPr>
              <a:spLocks noChangeArrowheads="1"/>
            </p:cNvSpPr>
            <p:nvPr/>
          </p:nvSpPr>
          <p:spPr bwMode="auto">
            <a:xfrm>
              <a:off x="3288"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21" name="Line 43"/>
            <p:cNvSpPr>
              <a:spLocks noChangeShapeType="1"/>
            </p:cNvSpPr>
            <p:nvPr/>
          </p:nvSpPr>
          <p:spPr bwMode="auto">
            <a:xfrm>
              <a:off x="3470" y="2976"/>
              <a:ext cx="181" cy="1"/>
            </a:xfrm>
            <a:prstGeom prst="line">
              <a:avLst/>
            </a:prstGeom>
            <a:noFill/>
            <a:ln w="9360">
              <a:solidFill>
                <a:srgbClr val="000000"/>
              </a:solidFill>
              <a:miter lim="800000"/>
              <a:headEnd/>
              <a:tailEnd/>
            </a:ln>
          </p:spPr>
          <p:txBody>
            <a:bodyPr/>
            <a:lstStyle/>
            <a:p>
              <a:endParaRPr lang="es-ES"/>
            </a:p>
          </p:txBody>
        </p:sp>
        <p:sp>
          <p:nvSpPr>
            <p:cNvPr id="18522" name="Line 44"/>
            <p:cNvSpPr>
              <a:spLocks noChangeShapeType="1"/>
            </p:cNvSpPr>
            <p:nvPr/>
          </p:nvSpPr>
          <p:spPr bwMode="auto">
            <a:xfrm flipV="1">
              <a:off x="3379" y="3064"/>
              <a:ext cx="1" cy="185"/>
            </a:xfrm>
            <a:prstGeom prst="line">
              <a:avLst/>
            </a:prstGeom>
            <a:noFill/>
            <a:ln w="9360">
              <a:solidFill>
                <a:srgbClr val="000000"/>
              </a:solidFill>
              <a:miter lim="800000"/>
              <a:headEnd/>
              <a:tailEnd/>
            </a:ln>
          </p:spPr>
          <p:txBody>
            <a:bodyPr/>
            <a:lstStyle/>
            <a:p>
              <a:endParaRPr lang="es-ES"/>
            </a:p>
          </p:txBody>
        </p:sp>
        <p:sp>
          <p:nvSpPr>
            <p:cNvPr id="18523" name="Rectangle 45"/>
            <p:cNvSpPr>
              <a:spLocks noChangeArrowheads="1"/>
            </p:cNvSpPr>
            <p:nvPr/>
          </p:nvSpPr>
          <p:spPr bwMode="auto">
            <a:xfrm>
              <a:off x="3288"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24" name="Line 46"/>
            <p:cNvSpPr>
              <a:spLocks noChangeShapeType="1"/>
            </p:cNvSpPr>
            <p:nvPr/>
          </p:nvSpPr>
          <p:spPr bwMode="auto">
            <a:xfrm>
              <a:off x="3470" y="3340"/>
              <a:ext cx="181" cy="1"/>
            </a:xfrm>
            <a:prstGeom prst="line">
              <a:avLst/>
            </a:prstGeom>
            <a:noFill/>
            <a:ln w="9360">
              <a:solidFill>
                <a:srgbClr val="000000"/>
              </a:solidFill>
              <a:miter lim="800000"/>
              <a:headEnd/>
              <a:tailEnd/>
            </a:ln>
          </p:spPr>
          <p:txBody>
            <a:bodyPr/>
            <a:lstStyle/>
            <a:p>
              <a:endParaRPr lang="es-ES"/>
            </a:p>
          </p:txBody>
        </p:sp>
        <p:sp>
          <p:nvSpPr>
            <p:cNvPr id="18525" name="Line 47"/>
            <p:cNvSpPr>
              <a:spLocks noChangeShapeType="1"/>
            </p:cNvSpPr>
            <p:nvPr/>
          </p:nvSpPr>
          <p:spPr bwMode="auto">
            <a:xfrm flipV="1">
              <a:off x="3379" y="3428"/>
              <a:ext cx="1" cy="185"/>
            </a:xfrm>
            <a:prstGeom prst="line">
              <a:avLst/>
            </a:prstGeom>
            <a:noFill/>
            <a:ln w="9360">
              <a:solidFill>
                <a:srgbClr val="000000"/>
              </a:solidFill>
              <a:miter lim="800000"/>
              <a:headEnd/>
              <a:tailEnd/>
            </a:ln>
          </p:spPr>
          <p:txBody>
            <a:bodyPr/>
            <a:lstStyle/>
            <a:p>
              <a:endParaRPr lang="es-ES"/>
            </a:p>
          </p:txBody>
        </p:sp>
        <p:sp>
          <p:nvSpPr>
            <p:cNvPr id="18526" name="Rectangle 48"/>
            <p:cNvSpPr>
              <a:spLocks noChangeArrowheads="1"/>
            </p:cNvSpPr>
            <p:nvPr/>
          </p:nvSpPr>
          <p:spPr bwMode="auto">
            <a:xfrm>
              <a:off x="3288"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27" name="Line 49"/>
            <p:cNvSpPr>
              <a:spLocks noChangeShapeType="1"/>
            </p:cNvSpPr>
            <p:nvPr/>
          </p:nvSpPr>
          <p:spPr bwMode="auto">
            <a:xfrm>
              <a:off x="3470" y="3702"/>
              <a:ext cx="181" cy="1"/>
            </a:xfrm>
            <a:prstGeom prst="line">
              <a:avLst/>
            </a:prstGeom>
            <a:noFill/>
            <a:ln w="9360">
              <a:solidFill>
                <a:srgbClr val="000000"/>
              </a:solidFill>
              <a:miter lim="800000"/>
              <a:headEnd/>
              <a:tailEnd/>
            </a:ln>
          </p:spPr>
          <p:txBody>
            <a:bodyPr/>
            <a:lstStyle/>
            <a:p>
              <a:endParaRPr lang="es-ES"/>
            </a:p>
          </p:txBody>
        </p:sp>
        <p:sp>
          <p:nvSpPr>
            <p:cNvPr id="18528" name="Rectangle 50"/>
            <p:cNvSpPr>
              <a:spLocks noChangeArrowheads="1"/>
            </p:cNvSpPr>
            <p:nvPr/>
          </p:nvSpPr>
          <p:spPr bwMode="auto">
            <a:xfrm>
              <a:off x="3651"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29" name="Line 51"/>
            <p:cNvSpPr>
              <a:spLocks noChangeShapeType="1"/>
            </p:cNvSpPr>
            <p:nvPr/>
          </p:nvSpPr>
          <p:spPr bwMode="auto">
            <a:xfrm>
              <a:off x="3833" y="1161"/>
              <a:ext cx="181" cy="1"/>
            </a:xfrm>
            <a:prstGeom prst="line">
              <a:avLst/>
            </a:prstGeom>
            <a:noFill/>
            <a:ln w="9360">
              <a:solidFill>
                <a:srgbClr val="000000"/>
              </a:solidFill>
              <a:miter lim="800000"/>
              <a:headEnd/>
              <a:tailEnd/>
            </a:ln>
          </p:spPr>
          <p:txBody>
            <a:bodyPr/>
            <a:lstStyle/>
            <a:p>
              <a:endParaRPr lang="es-ES"/>
            </a:p>
          </p:txBody>
        </p:sp>
        <p:sp>
          <p:nvSpPr>
            <p:cNvPr id="18530" name="Line 52"/>
            <p:cNvSpPr>
              <a:spLocks noChangeShapeType="1"/>
            </p:cNvSpPr>
            <p:nvPr/>
          </p:nvSpPr>
          <p:spPr bwMode="auto">
            <a:xfrm flipV="1">
              <a:off x="3742" y="1249"/>
              <a:ext cx="1" cy="185"/>
            </a:xfrm>
            <a:prstGeom prst="line">
              <a:avLst/>
            </a:prstGeom>
            <a:noFill/>
            <a:ln w="9360">
              <a:solidFill>
                <a:srgbClr val="000000"/>
              </a:solidFill>
              <a:miter lim="800000"/>
              <a:headEnd/>
              <a:tailEnd/>
            </a:ln>
          </p:spPr>
          <p:txBody>
            <a:bodyPr/>
            <a:lstStyle/>
            <a:p>
              <a:endParaRPr lang="es-ES"/>
            </a:p>
          </p:txBody>
        </p:sp>
        <p:sp>
          <p:nvSpPr>
            <p:cNvPr id="18531" name="Rectangle 53"/>
            <p:cNvSpPr>
              <a:spLocks noChangeArrowheads="1"/>
            </p:cNvSpPr>
            <p:nvPr/>
          </p:nvSpPr>
          <p:spPr bwMode="auto">
            <a:xfrm>
              <a:off x="3651"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32" name="Line 54"/>
            <p:cNvSpPr>
              <a:spLocks noChangeShapeType="1"/>
            </p:cNvSpPr>
            <p:nvPr/>
          </p:nvSpPr>
          <p:spPr bwMode="auto">
            <a:xfrm>
              <a:off x="3833" y="1524"/>
              <a:ext cx="181" cy="1"/>
            </a:xfrm>
            <a:prstGeom prst="line">
              <a:avLst/>
            </a:prstGeom>
            <a:noFill/>
            <a:ln w="9360">
              <a:solidFill>
                <a:srgbClr val="000000"/>
              </a:solidFill>
              <a:miter lim="800000"/>
              <a:headEnd/>
              <a:tailEnd/>
            </a:ln>
          </p:spPr>
          <p:txBody>
            <a:bodyPr/>
            <a:lstStyle/>
            <a:p>
              <a:endParaRPr lang="es-ES"/>
            </a:p>
          </p:txBody>
        </p:sp>
        <p:sp>
          <p:nvSpPr>
            <p:cNvPr id="18533" name="Line 55"/>
            <p:cNvSpPr>
              <a:spLocks noChangeShapeType="1"/>
            </p:cNvSpPr>
            <p:nvPr/>
          </p:nvSpPr>
          <p:spPr bwMode="auto">
            <a:xfrm flipV="1">
              <a:off x="3742" y="1612"/>
              <a:ext cx="1" cy="185"/>
            </a:xfrm>
            <a:prstGeom prst="line">
              <a:avLst/>
            </a:prstGeom>
            <a:noFill/>
            <a:ln w="9360">
              <a:solidFill>
                <a:srgbClr val="000000"/>
              </a:solidFill>
              <a:miter lim="800000"/>
              <a:headEnd/>
              <a:tailEnd/>
            </a:ln>
          </p:spPr>
          <p:txBody>
            <a:bodyPr/>
            <a:lstStyle/>
            <a:p>
              <a:endParaRPr lang="es-ES"/>
            </a:p>
          </p:txBody>
        </p:sp>
        <p:sp>
          <p:nvSpPr>
            <p:cNvPr id="18534" name="Rectangle 56"/>
            <p:cNvSpPr>
              <a:spLocks noChangeArrowheads="1"/>
            </p:cNvSpPr>
            <p:nvPr/>
          </p:nvSpPr>
          <p:spPr bwMode="auto">
            <a:xfrm>
              <a:off x="3651"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35" name="Line 57"/>
            <p:cNvSpPr>
              <a:spLocks noChangeShapeType="1"/>
            </p:cNvSpPr>
            <p:nvPr/>
          </p:nvSpPr>
          <p:spPr bwMode="auto">
            <a:xfrm>
              <a:off x="3833" y="1888"/>
              <a:ext cx="181" cy="1"/>
            </a:xfrm>
            <a:prstGeom prst="line">
              <a:avLst/>
            </a:prstGeom>
            <a:noFill/>
            <a:ln w="9360">
              <a:solidFill>
                <a:srgbClr val="000000"/>
              </a:solidFill>
              <a:miter lim="800000"/>
              <a:headEnd/>
              <a:tailEnd/>
            </a:ln>
          </p:spPr>
          <p:txBody>
            <a:bodyPr/>
            <a:lstStyle/>
            <a:p>
              <a:endParaRPr lang="es-ES"/>
            </a:p>
          </p:txBody>
        </p:sp>
        <p:sp>
          <p:nvSpPr>
            <p:cNvPr id="18536" name="Line 58"/>
            <p:cNvSpPr>
              <a:spLocks noChangeShapeType="1"/>
            </p:cNvSpPr>
            <p:nvPr/>
          </p:nvSpPr>
          <p:spPr bwMode="auto">
            <a:xfrm flipV="1">
              <a:off x="3742" y="1976"/>
              <a:ext cx="1" cy="185"/>
            </a:xfrm>
            <a:prstGeom prst="line">
              <a:avLst/>
            </a:prstGeom>
            <a:noFill/>
            <a:ln w="9360">
              <a:solidFill>
                <a:srgbClr val="000000"/>
              </a:solidFill>
              <a:miter lim="800000"/>
              <a:headEnd/>
              <a:tailEnd/>
            </a:ln>
          </p:spPr>
          <p:txBody>
            <a:bodyPr/>
            <a:lstStyle/>
            <a:p>
              <a:endParaRPr lang="es-ES"/>
            </a:p>
          </p:txBody>
        </p:sp>
        <p:sp>
          <p:nvSpPr>
            <p:cNvPr id="18537" name="Rectangle 59"/>
            <p:cNvSpPr>
              <a:spLocks noChangeArrowheads="1"/>
            </p:cNvSpPr>
            <p:nvPr/>
          </p:nvSpPr>
          <p:spPr bwMode="auto">
            <a:xfrm>
              <a:off x="3651"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38" name="Line 60"/>
            <p:cNvSpPr>
              <a:spLocks noChangeShapeType="1"/>
            </p:cNvSpPr>
            <p:nvPr/>
          </p:nvSpPr>
          <p:spPr bwMode="auto">
            <a:xfrm>
              <a:off x="3833" y="2250"/>
              <a:ext cx="181" cy="1"/>
            </a:xfrm>
            <a:prstGeom prst="line">
              <a:avLst/>
            </a:prstGeom>
            <a:noFill/>
            <a:ln w="9360">
              <a:solidFill>
                <a:srgbClr val="000000"/>
              </a:solidFill>
              <a:miter lim="800000"/>
              <a:headEnd/>
              <a:tailEnd/>
            </a:ln>
          </p:spPr>
          <p:txBody>
            <a:bodyPr/>
            <a:lstStyle/>
            <a:p>
              <a:endParaRPr lang="es-ES"/>
            </a:p>
          </p:txBody>
        </p:sp>
        <p:sp>
          <p:nvSpPr>
            <p:cNvPr id="18539" name="Line 61"/>
            <p:cNvSpPr>
              <a:spLocks noChangeShapeType="1"/>
            </p:cNvSpPr>
            <p:nvPr/>
          </p:nvSpPr>
          <p:spPr bwMode="auto">
            <a:xfrm flipV="1">
              <a:off x="3742" y="2338"/>
              <a:ext cx="1" cy="185"/>
            </a:xfrm>
            <a:prstGeom prst="line">
              <a:avLst/>
            </a:prstGeom>
            <a:noFill/>
            <a:ln w="9360">
              <a:solidFill>
                <a:srgbClr val="000000"/>
              </a:solidFill>
              <a:miter lim="800000"/>
              <a:headEnd/>
              <a:tailEnd/>
            </a:ln>
          </p:spPr>
          <p:txBody>
            <a:bodyPr/>
            <a:lstStyle/>
            <a:p>
              <a:endParaRPr lang="es-ES"/>
            </a:p>
          </p:txBody>
        </p:sp>
        <p:sp>
          <p:nvSpPr>
            <p:cNvPr id="18540" name="Rectangle 62"/>
            <p:cNvSpPr>
              <a:spLocks noChangeArrowheads="1"/>
            </p:cNvSpPr>
            <p:nvPr/>
          </p:nvSpPr>
          <p:spPr bwMode="auto">
            <a:xfrm>
              <a:off x="3651"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41" name="Line 63"/>
            <p:cNvSpPr>
              <a:spLocks noChangeShapeType="1"/>
            </p:cNvSpPr>
            <p:nvPr/>
          </p:nvSpPr>
          <p:spPr bwMode="auto">
            <a:xfrm>
              <a:off x="3833" y="2613"/>
              <a:ext cx="181" cy="1"/>
            </a:xfrm>
            <a:prstGeom prst="line">
              <a:avLst/>
            </a:prstGeom>
            <a:noFill/>
            <a:ln w="9360">
              <a:solidFill>
                <a:srgbClr val="000000"/>
              </a:solidFill>
              <a:miter lim="800000"/>
              <a:headEnd/>
              <a:tailEnd/>
            </a:ln>
          </p:spPr>
          <p:txBody>
            <a:bodyPr/>
            <a:lstStyle/>
            <a:p>
              <a:endParaRPr lang="es-ES"/>
            </a:p>
          </p:txBody>
        </p:sp>
        <p:sp>
          <p:nvSpPr>
            <p:cNvPr id="18542" name="Line 64"/>
            <p:cNvSpPr>
              <a:spLocks noChangeShapeType="1"/>
            </p:cNvSpPr>
            <p:nvPr/>
          </p:nvSpPr>
          <p:spPr bwMode="auto">
            <a:xfrm flipV="1">
              <a:off x="3742" y="2701"/>
              <a:ext cx="1" cy="185"/>
            </a:xfrm>
            <a:prstGeom prst="line">
              <a:avLst/>
            </a:prstGeom>
            <a:noFill/>
            <a:ln w="9360">
              <a:solidFill>
                <a:srgbClr val="000000"/>
              </a:solidFill>
              <a:miter lim="800000"/>
              <a:headEnd/>
              <a:tailEnd/>
            </a:ln>
          </p:spPr>
          <p:txBody>
            <a:bodyPr/>
            <a:lstStyle/>
            <a:p>
              <a:endParaRPr lang="es-ES"/>
            </a:p>
          </p:txBody>
        </p:sp>
        <p:sp>
          <p:nvSpPr>
            <p:cNvPr id="18543" name="Rectangle 65"/>
            <p:cNvSpPr>
              <a:spLocks noChangeArrowheads="1"/>
            </p:cNvSpPr>
            <p:nvPr/>
          </p:nvSpPr>
          <p:spPr bwMode="auto">
            <a:xfrm>
              <a:off x="3651"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44" name="Line 66"/>
            <p:cNvSpPr>
              <a:spLocks noChangeShapeType="1"/>
            </p:cNvSpPr>
            <p:nvPr/>
          </p:nvSpPr>
          <p:spPr bwMode="auto">
            <a:xfrm>
              <a:off x="3833" y="2976"/>
              <a:ext cx="181" cy="1"/>
            </a:xfrm>
            <a:prstGeom prst="line">
              <a:avLst/>
            </a:prstGeom>
            <a:noFill/>
            <a:ln w="9360">
              <a:solidFill>
                <a:srgbClr val="000000"/>
              </a:solidFill>
              <a:miter lim="800000"/>
              <a:headEnd/>
              <a:tailEnd/>
            </a:ln>
          </p:spPr>
          <p:txBody>
            <a:bodyPr/>
            <a:lstStyle/>
            <a:p>
              <a:endParaRPr lang="es-ES"/>
            </a:p>
          </p:txBody>
        </p:sp>
        <p:sp>
          <p:nvSpPr>
            <p:cNvPr id="18545" name="Line 67"/>
            <p:cNvSpPr>
              <a:spLocks noChangeShapeType="1"/>
            </p:cNvSpPr>
            <p:nvPr/>
          </p:nvSpPr>
          <p:spPr bwMode="auto">
            <a:xfrm flipV="1">
              <a:off x="3742" y="3064"/>
              <a:ext cx="1" cy="185"/>
            </a:xfrm>
            <a:prstGeom prst="line">
              <a:avLst/>
            </a:prstGeom>
            <a:noFill/>
            <a:ln w="9360">
              <a:solidFill>
                <a:srgbClr val="000000"/>
              </a:solidFill>
              <a:miter lim="800000"/>
              <a:headEnd/>
              <a:tailEnd/>
            </a:ln>
          </p:spPr>
          <p:txBody>
            <a:bodyPr/>
            <a:lstStyle/>
            <a:p>
              <a:endParaRPr lang="es-ES"/>
            </a:p>
          </p:txBody>
        </p:sp>
        <p:sp>
          <p:nvSpPr>
            <p:cNvPr id="18546" name="Rectangle 68"/>
            <p:cNvSpPr>
              <a:spLocks noChangeArrowheads="1"/>
            </p:cNvSpPr>
            <p:nvPr/>
          </p:nvSpPr>
          <p:spPr bwMode="auto">
            <a:xfrm>
              <a:off x="3651"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47" name="Line 69"/>
            <p:cNvSpPr>
              <a:spLocks noChangeShapeType="1"/>
            </p:cNvSpPr>
            <p:nvPr/>
          </p:nvSpPr>
          <p:spPr bwMode="auto">
            <a:xfrm>
              <a:off x="3833" y="3340"/>
              <a:ext cx="181" cy="1"/>
            </a:xfrm>
            <a:prstGeom prst="line">
              <a:avLst/>
            </a:prstGeom>
            <a:noFill/>
            <a:ln w="9360">
              <a:solidFill>
                <a:srgbClr val="000000"/>
              </a:solidFill>
              <a:miter lim="800000"/>
              <a:headEnd/>
              <a:tailEnd/>
            </a:ln>
          </p:spPr>
          <p:txBody>
            <a:bodyPr/>
            <a:lstStyle/>
            <a:p>
              <a:endParaRPr lang="es-ES"/>
            </a:p>
          </p:txBody>
        </p:sp>
        <p:sp>
          <p:nvSpPr>
            <p:cNvPr id="18548" name="Line 70"/>
            <p:cNvSpPr>
              <a:spLocks noChangeShapeType="1"/>
            </p:cNvSpPr>
            <p:nvPr/>
          </p:nvSpPr>
          <p:spPr bwMode="auto">
            <a:xfrm flipV="1">
              <a:off x="3742" y="3428"/>
              <a:ext cx="1" cy="185"/>
            </a:xfrm>
            <a:prstGeom prst="line">
              <a:avLst/>
            </a:prstGeom>
            <a:noFill/>
            <a:ln w="9360">
              <a:solidFill>
                <a:srgbClr val="000000"/>
              </a:solidFill>
              <a:miter lim="800000"/>
              <a:headEnd/>
              <a:tailEnd/>
            </a:ln>
          </p:spPr>
          <p:txBody>
            <a:bodyPr/>
            <a:lstStyle/>
            <a:p>
              <a:endParaRPr lang="es-ES"/>
            </a:p>
          </p:txBody>
        </p:sp>
        <p:sp>
          <p:nvSpPr>
            <p:cNvPr id="18549" name="Rectangle 71"/>
            <p:cNvSpPr>
              <a:spLocks noChangeArrowheads="1"/>
            </p:cNvSpPr>
            <p:nvPr/>
          </p:nvSpPr>
          <p:spPr bwMode="auto">
            <a:xfrm>
              <a:off x="3651"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50" name="Line 72"/>
            <p:cNvSpPr>
              <a:spLocks noChangeShapeType="1"/>
            </p:cNvSpPr>
            <p:nvPr/>
          </p:nvSpPr>
          <p:spPr bwMode="auto">
            <a:xfrm>
              <a:off x="3833" y="3702"/>
              <a:ext cx="181" cy="1"/>
            </a:xfrm>
            <a:prstGeom prst="line">
              <a:avLst/>
            </a:prstGeom>
            <a:noFill/>
            <a:ln w="9360">
              <a:solidFill>
                <a:srgbClr val="000000"/>
              </a:solidFill>
              <a:miter lim="800000"/>
              <a:headEnd/>
              <a:tailEnd/>
            </a:ln>
          </p:spPr>
          <p:txBody>
            <a:bodyPr/>
            <a:lstStyle/>
            <a:p>
              <a:endParaRPr lang="es-ES"/>
            </a:p>
          </p:txBody>
        </p:sp>
        <p:sp>
          <p:nvSpPr>
            <p:cNvPr id="18551" name="Rectangle 73"/>
            <p:cNvSpPr>
              <a:spLocks noChangeArrowheads="1"/>
            </p:cNvSpPr>
            <p:nvPr/>
          </p:nvSpPr>
          <p:spPr bwMode="auto">
            <a:xfrm>
              <a:off x="4014"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52" name="Line 74"/>
            <p:cNvSpPr>
              <a:spLocks noChangeShapeType="1"/>
            </p:cNvSpPr>
            <p:nvPr/>
          </p:nvSpPr>
          <p:spPr bwMode="auto">
            <a:xfrm>
              <a:off x="4196" y="1161"/>
              <a:ext cx="181" cy="1"/>
            </a:xfrm>
            <a:prstGeom prst="line">
              <a:avLst/>
            </a:prstGeom>
            <a:noFill/>
            <a:ln w="9360">
              <a:solidFill>
                <a:srgbClr val="000000"/>
              </a:solidFill>
              <a:miter lim="800000"/>
              <a:headEnd/>
              <a:tailEnd/>
            </a:ln>
          </p:spPr>
          <p:txBody>
            <a:bodyPr/>
            <a:lstStyle/>
            <a:p>
              <a:endParaRPr lang="es-ES"/>
            </a:p>
          </p:txBody>
        </p:sp>
        <p:sp>
          <p:nvSpPr>
            <p:cNvPr id="18553" name="Line 75"/>
            <p:cNvSpPr>
              <a:spLocks noChangeShapeType="1"/>
            </p:cNvSpPr>
            <p:nvPr/>
          </p:nvSpPr>
          <p:spPr bwMode="auto">
            <a:xfrm flipV="1">
              <a:off x="4105" y="1249"/>
              <a:ext cx="1" cy="185"/>
            </a:xfrm>
            <a:prstGeom prst="line">
              <a:avLst/>
            </a:prstGeom>
            <a:noFill/>
            <a:ln w="9360">
              <a:solidFill>
                <a:srgbClr val="000000"/>
              </a:solidFill>
              <a:miter lim="800000"/>
              <a:headEnd/>
              <a:tailEnd/>
            </a:ln>
          </p:spPr>
          <p:txBody>
            <a:bodyPr/>
            <a:lstStyle/>
            <a:p>
              <a:endParaRPr lang="es-ES"/>
            </a:p>
          </p:txBody>
        </p:sp>
        <p:sp>
          <p:nvSpPr>
            <p:cNvPr id="18554" name="Rectangle 76"/>
            <p:cNvSpPr>
              <a:spLocks noChangeArrowheads="1"/>
            </p:cNvSpPr>
            <p:nvPr/>
          </p:nvSpPr>
          <p:spPr bwMode="auto">
            <a:xfrm>
              <a:off x="4014"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55" name="Line 77"/>
            <p:cNvSpPr>
              <a:spLocks noChangeShapeType="1"/>
            </p:cNvSpPr>
            <p:nvPr/>
          </p:nvSpPr>
          <p:spPr bwMode="auto">
            <a:xfrm>
              <a:off x="4196" y="1524"/>
              <a:ext cx="181" cy="1"/>
            </a:xfrm>
            <a:prstGeom prst="line">
              <a:avLst/>
            </a:prstGeom>
            <a:noFill/>
            <a:ln w="9360">
              <a:solidFill>
                <a:srgbClr val="000000"/>
              </a:solidFill>
              <a:miter lim="800000"/>
              <a:headEnd/>
              <a:tailEnd/>
            </a:ln>
          </p:spPr>
          <p:txBody>
            <a:bodyPr/>
            <a:lstStyle/>
            <a:p>
              <a:endParaRPr lang="es-ES"/>
            </a:p>
          </p:txBody>
        </p:sp>
        <p:sp>
          <p:nvSpPr>
            <p:cNvPr id="18556" name="Line 78"/>
            <p:cNvSpPr>
              <a:spLocks noChangeShapeType="1"/>
            </p:cNvSpPr>
            <p:nvPr/>
          </p:nvSpPr>
          <p:spPr bwMode="auto">
            <a:xfrm flipV="1">
              <a:off x="4105" y="1612"/>
              <a:ext cx="1" cy="185"/>
            </a:xfrm>
            <a:prstGeom prst="line">
              <a:avLst/>
            </a:prstGeom>
            <a:noFill/>
            <a:ln w="9360">
              <a:solidFill>
                <a:srgbClr val="000000"/>
              </a:solidFill>
              <a:miter lim="800000"/>
              <a:headEnd/>
              <a:tailEnd/>
            </a:ln>
          </p:spPr>
          <p:txBody>
            <a:bodyPr/>
            <a:lstStyle/>
            <a:p>
              <a:endParaRPr lang="es-ES"/>
            </a:p>
          </p:txBody>
        </p:sp>
        <p:sp>
          <p:nvSpPr>
            <p:cNvPr id="18557" name="Rectangle 79"/>
            <p:cNvSpPr>
              <a:spLocks noChangeArrowheads="1"/>
            </p:cNvSpPr>
            <p:nvPr/>
          </p:nvSpPr>
          <p:spPr bwMode="auto">
            <a:xfrm>
              <a:off x="4014"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58" name="Line 80"/>
            <p:cNvSpPr>
              <a:spLocks noChangeShapeType="1"/>
            </p:cNvSpPr>
            <p:nvPr/>
          </p:nvSpPr>
          <p:spPr bwMode="auto">
            <a:xfrm>
              <a:off x="4196" y="1888"/>
              <a:ext cx="181" cy="1"/>
            </a:xfrm>
            <a:prstGeom prst="line">
              <a:avLst/>
            </a:prstGeom>
            <a:noFill/>
            <a:ln w="9360">
              <a:solidFill>
                <a:srgbClr val="000000"/>
              </a:solidFill>
              <a:miter lim="800000"/>
              <a:headEnd/>
              <a:tailEnd/>
            </a:ln>
          </p:spPr>
          <p:txBody>
            <a:bodyPr/>
            <a:lstStyle/>
            <a:p>
              <a:endParaRPr lang="es-ES"/>
            </a:p>
          </p:txBody>
        </p:sp>
        <p:sp>
          <p:nvSpPr>
            <p:cNvPr id="18559" name="Line 81"/>
            <p:cNvSpPr>
              <a:spLocks noChangeShapeType="1"/>
            </p:cNvSpPr>
            <p:nvPr/>
          </p:nvSpPr>
          <p:spPr bwMode="auto">
            <a:xfrm flipV="1">
              <a:off x="4105" y="1976"/>
              <a:ext cx="1" cy="185"/>
            </a:xfrm>
            <a:prstGeom prst="line">
              <a:avLst/>
            </a:prstGeom>
            <a:noFill/>
            <a:ln w="9360">
              <a:solidFill>
                <a:srgbClr val="000000"/>
              </a:solidFill>
              <a:miter lim="800000"/>
              <a:headEnd/>
              <a:tailEnd/>
            </a:ln>
          </p:spPr>
          <p:txBody>
            <a:bodyPr/>
            <a:lstStyle/>
            <a:p>
              <a:endParaRPr lang="es-ES"/>
            </a:p>
          </p:txBody>
        </p:sp>
        <p:sp>
          <p:nvSpPr>
            <p:cNvPr id="18560" name="Rectangle 82"/>
            <p:cNvSpPr>
              <a:spLocks noChangeArrowheads="1"/>
            </p:cNvSpPr>
            <p:nvPr/>
          </p:nvSpPr>
          <p:spPr bwMode="auto">
            <a:xfrm>
              <a:off x="4014"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61" name="Line 83"/>
            <p:cNvSpPr>
              <a:spLocks noChangeShapeType="1"/>
            </p:cNvSpPr>
            <p:nvPr/>
          </p:nvSpPr>
          <p:spPr bwMode="auto">
            <a:xfrm>
              <a:off x="4196" y="2250"/>
              <a:ext cx="181" cy="1"/>
            </a:xfrm>
            <a:prstGeom prst="line">
              <a:avLst/>
            </a:prstGeom>
            <a:noFill/>
            <a:ln w="9360">
              <a:solidFill>
                <a:srgbClr val="000000"/>
              </a:solidFill>
              <a:miter lim="800000"/>
              <a:headEnd/>
              <a:tailEnd/>
            </a:ln>
          </p:spPr>
          <p:txBody>
            <a:bodyPr/>
            <a:lstStyle/>
            <a:p>
              <a:endParaRPr lang="es-ES"/>
            </a:p>
          </p:txBody>
        </p:sp>
        <p:sp>
          <p:nvSpPr>
            <p:cNvPr id="18562" name="Line 84"/>
            <p:cNvSpPr>
              <a:spLocks noChangeShapeType="1"/>
            </p:cNvSpPr>
            <p:nvPr/>
          </p:nvSpPr>
          <p:spPr bwMode="auto">
            <a:xfrm flipV="1">
              <a:off x="4105" y="2338"/>
              <a:ext cx="1" cy="185"/>
            </a:xfrm>
            <a:prstGeom prst="line">
              <a:avLst/>
            </a:prstGeom>
            <a:noFill/>
            <a:ln w="9360">
              <a:solidFill>
                <a:srgbClr val="000000"/>
              </a:solidFill>
              <a:miter lim="800000"/>
              <a:headEnd/>
              <a:tailEnd/>
            </a:ln>
          </p:spPr>
          <p:txBody>
            <a:bodyPr/>
            <a:lstStyle/>
            <a:p>
              <a:endParaRPr lang="es-ES"/>
            </a:p>
          </p:txBody>
        </p:sp>
        <p:sp>
          <p:nvSpPr>
            <p:cNvPr id="18563" name="Rectangle 85"/>
            <p:cNvSpPr>
              <a:spLocks noChangeArrowheads="1"/>
            </p:cNvSpPr>
            <p:nvPr/>
          </p:nvSpPr>
          <p:spPr bwMode="auto">
            <a:xfrm>
              <a:off x="4014"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64" name="Line 86"/>
            <p:cNvSpPr>
              <a:spLocks noChangeShapeType="1"/>
            </p:cNvSpPr>
            <p:nvPr/>
          </p:nvSpPr>
          <p:spPr bwMode="auto">
            <a:xfrm>
              <a:off x="4196" y="2613"/>
              <a:ext cx="181" cy="1"/>
            </a:xfrm>
            <a:prstGeom prst="line">
              <a:avLst/>
            </a:prstGeom>
            <a:noFill/>
            <a:ln w="9360">
              <a:solidFill>
                <a:srgbClr val="000000"/>
              </a:solidFill>
              <a:miter lim="800000"/>
              <a:headEnd/>
              <a:tailEnd/>
            </a:ln>
          </p:spPr>
          <p:txBody>
            <a:bodyPr/>
            <a:lstStyle/>
            <a:p>
              <a:endParaRPr lang="es-ES"/>
            </a:p>
          </p:txBody>
        </p:sp>
        <p:sp>
          <p:nvSpPr>
            <p:cNvPr id="18565" name="Line 87"/>
            <p:cNvSpPr>
              <a:spLocks noChangeShapeType="1"/>
            </p:cNvSpPr>
            <p:nvPr/>
          </p:nvSpPr>
          <p:spPr bwMode="auto">
            <a:xfrm flipV="1">
              <a:off x="4105" y="2701"/>
              <a:ext cx="1" cy="185"/>
            </a:xfrm>
            <a:prstGeom prst="line">
              <a:avLst/>
            </a:prstGeom>
            <a:noFill/>
            <a:ln w="9360">
              <a:solidFill>
                <a:srgbClr val="000000"/>
              </a:solidFill>
              <a:miter lim="800000"/>
              <a:headEnd/>
              <a:tailEnd/>
            </a:ln>
          </p:spPr>
          <p:txBody>
            <a:bodyPr/>
            <a:lstStyle/>
            <a:p>
              <a:endParaRPr lang="es-ES"/>
            </a:p>
          </p:txBody>
        </p:sp>
        <p:sp>
          <p:nvSpPr>
            <p:cNvPr id="18566" name="Rectangle 88"/>
            <p:cNvSpPr>
              <a:spLocks noChangeArrowheads="1"/>
            </p:cNvSpPr>
            <p:nvPr/>
          </p:nvSpPr>
          <p:spPr bwMode="auto">
            <a:xfrm>
              <a:off x="4014"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67" name="Line 89"/>
            <p:cNvSpPr>
              <a:spLocks noChangeShapeType="1"/>
            </p:cNvSpPr>
            <p:nvPr/>
          </p:nvSpPr>
          <p:spPr bwMode="auto">
            <a:xfrm>
              <a:off x="4196" y="2976"/>
              <a:ext cx="181" cy="1"/>
            </a:xfrm>
            <a:prstGeom prst="line">
              <a:avLst/>
            </a:prstGeom>
            <a:noFill/>
            <a:ln w="9360">
              <a:solidFill>
                <a:srgbClr val="000000"/>
              </a:solidFill>
              <a:miter lim="800000"/>
              <a:headEnd/>
              <a:tailEnd/>
            </a:ln>
          </p:spPr>
          <p:txBody>
            <a:bodyPr/>
            <a:lstStyle/>
            <a:p>
              <a:endParaRPr lang="es-ES"/>
            </a:p>
          </p:txBody>
        </p:sp>
        <p:sp>
          <p:nvSpPr>
            <p:cNvPr id="18568" name="Line 90"/>
            <p:cNvSpPr>
              <a:spLocks noChangeShapeType="1"/>
            </p:cNvSpPr>
            <p:nvPr/>
          </p:nvSpPr>
          <p:spPr bwMode="auto">
            <a:xfrm flipV="1">
              <a:off x="4105" y="3064"/>
              <a:ext cx="1" cy="185"/>
            </a:xfrm>
            <a:prstGeom prst="line">
              <a:avLst/>
            </a:prstGeom>
            <a:noFill/>
            <a:ln w="9360">
              <a:solidFill>
                <a:srgbClr val="000000"/>
              </a:solidFill>
              <a:miter lim="800000"/>
              <a:headEnd/>
              <a:tailEnd/>
            </a:ln>
          </p:spPr>
          <p:txBody>
            <a:bodyPr/>
            <a:lstStyle/>
            <a:p>
              <a:endParaRPr lang="es-ES"/>
            </a:p>
          </p:txBody>
        </p:sp>
        <p:sp>
          <p:nvSpPr>
            <p:cNvPr id="18569" name="Rectangle 91"/>
            <p:cNvSpPr>
              <a:spLocks noChangeArrowheads="1"/>
            </p:cNvSpPr>
            <p:nvPr/>
          </p:nvSpPr>
          <p:spPr bwMode="auto">
            <a:xfrm>
              <a:off x="4014"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70" name="Line 92"/>
            <p:cNvSpPr>
              <a:spLocks noChangeShapeType="1"/>
            </p:cNvSpPr>
            <p:nvPr/>
          </p:nvSpPr>
          <p:spPr bwMode="auto">
            <a:xfrm>
              <a:off x="4196" y="3340"/>
              <a:ext cx="181" cy="1"/>
            </a:xfrm>
            <a:prstGeom prst="line">
              <a:avLst/>
            </a:prstGeom>
            <a:noFill/>
            <a:ln w="9360">
              <a:solidFill>
                <a:srgbClr val="000000"/>
              </a:solidFill>
              <a:miter lim="800000"/>
              <a:headEnd/>
              <a:tailEnd/>
            </a:ln>
          </p:spPr>
          <p:txBody>
            <a:bodyPr/>
            <a:lstStyle/>
            <a:p>
              <a:endParaRPr lang="es-ES"/>
            </a:p>
          </p:txBody>
        </p:sp>
        <p:sp>
          <p:nvSpPr>
            <p:cNvPr id="18571" name="Line 93"/>
            <p:cNvSpPr>
              <a:spLocks noChangeShapeType="1"/>
            </p:cNvSpPr>
            <p:nvPr/>
          </p:nvSpPr>
          <p:spPr bwMode="auto">
            <a:xfrm flipV="1">
              <a:off x="4105" y="3428"/>
              <a:ext cx="1" cy="185"/>
            </a:xfrm>
            <a:prstGeom prst="line">
              <a:avLst/>
            </a:prstGeom>
            <a:noFill/>
            <a:ln w="9360">
              <a:solidFill>
                <a:srgbClr val="000000"/>
              </a:solidFill>
              <a:miter lim="800000"/>
              <a:headEnd/>
              <a:tailEnd/>
            </a:ln>
          </p:spPr>
          <p:txBody>
            <a:bodyPr/>
            <a:lstStyle/>
            <a:p>
              <a:endParaRPr lang="es-ES"/>
            </a:p>
          </p:txBody>
        </p:sp>
        <p:sp>
          <p:nvSpPr>
            <p:cNvPr id="18572" name="Rectangle 94"/>
            <p:cNvSpPr>
              <a:spLocks noChangeArrowheads="1"/>
            </p:cNvSpPr>
            <p:nvPr/>
          </p:nvSpPr>
          <p:spPr bwMode="auto">
            <a:xfrm>
              <a:off x="4014"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73" name="Line 95"/>
            <p:cNvSpPr>
              <a:spLocks noChangeShapeType="1"/>
            </p:cNvSpPr>
            <p:nvPr/>
          </p:nvSpPr>
          <p:spPr bwMode="auto">
            <a:xfrm>
              <a:off x="4196" y="3702"/>
              <a:ext cx="181" cy="1"/>
            </a:xfrm>
            <a:prstGeom prst="line">
              <a:avLst/>
            </a:prstGeom>
            <a:noFill/>
            <a:ln w="9360">
              <a:solidFill>
                <a:srgbClr val="000000"/>
              </a:solidFill>
              <a:miter lim="800000"/>
              <a:headEnd/>
              <a:tailEnd/>
            </a:ln>
          </p:spPr>
          <p:txBody>
            <a:bodyPr/>
            <a:lstStyle/>
            <a:p>
              <a:endParaRPr lang="es-ES"/>
            </a:p>
          </p:txBody>
        </p:sp>
        <p:sp>
          <p:nvSpPr>
            <p:cNvPr id="18574" name="Rectangle 96"/>
            <p:cNvSpPr>
              <a:spLocks noChangeArrowheads="1"/>
            </p:cNvSpPr>
            <p:nvPr/>
          </p:nvSpPr>
          <p:spPr bwMode="auto">
            <a:xfrm>
              <a:off x="4377"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75" name="Line 97"/>
            <p:cNvSpPr>
              <a:spLocks noChangeShapeType="1"/>
            </p:cNvSpPr>
            <p:nvPr/>
          </p:nvSpPr>
          <p:spPr bwMode="auto">
            <a:xfrm>
              <a:off x="4559" y="1161"/>
              <a:ext cx="181" cy="1"/>
            </a:xfrm>
            <a:prstGeom prst="line">
              <a:avLst/>
            </a:prstGeom>
            <a:noFill/>
            <a:ln w="9360">
              <a:solidFill>
                <a:srgbClr val="000000"/>
              </a:solidFill>
              <a:miter lim="800000"/>
              <a:headEnd/>
              <a:tailEnd/>
            </a:ln>
          </p:spPr>
          <p:txBody>
            <a:bodyPr/>
            <a:lstStyle/>
            <a:p>
              <a:endParaRPr lang="es-ES"/>
            </a:p>
          </p:txBody>
        </p:sp>
        <p:sp>
          <p:nvSpPr>
            <p:cNvPr id="18576" name="Line 98"/>
            <p:cNvSpPr>
              <a:spLocks noChangeShapeType="1"/>
            </p:cNvSpPr>
            <p:nvPr/>
          </p:nvSpPr>
          <p:spPr bwMode="auto">
            <a:xfrm flipV="1">
              <a:off x="4468" y="1249"/>
              <a:ext cx="1" cy="185"/>
            </a:xfrm>
            <a:prstGeom prst="line">
              <a:avLst/>
            </a:prstGeom>
            <a:noFill/>
            <a:ln w="9360">
              <a:solidFill>
                <a:srgbClr val="000000"/>
              </a:solidFill>
              <a:miter lim="800000"/>
              <a:headEnd/>
              <a:tailEnd/>
            </a:ln>
          </p:spPr>
          <p:txBody>
            <a:bodyPr/>
            <a:lstStyle/>
            <a:p>
              <a:endParaRPr lang="es-ES"/>
            </a:p>
          </p:txBody>
        </p:sp>
        <p:sp>
          <p:nvSpPr>
            <p:cNvPr id="18577" name="Rectangle 99"/>
            <p:cNvSpPr>
              <a:spLocks noChangeArrowheads="1"/>
            </p:cNvSpPr>
            <p:nvPr/>
          </p:nvSpPr>
          <p:spPr bwMode="auto">
            <a:xfrm>
              <a:off x="4377"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78" name="Line 100"/>
            <p:cNvSpPr>
              <a:spLocks noChangeShapeType="1"/>
            </p:cNvSpPr>
            <p:nvPr/>
          </p:nvSpPr>
          <p:spPr bwMode="auto">
            <a:xfrm>
              <a:off x="4559" y="1524"/>
              <a:ext cx="181" cy="1"/>
            </a:xfrm>
            <a:prstGeom prst="line">
              <a:avLst/>
            </a:prstGeom>
            <a:noFill/>
            <a:ln w="9360">
              <a:solidFill>
                <a:srgbClr val="000000"/>
              </a:solidFill>
              <a:miter lim="800000"/>
              <a:headEnd/>
              <a:tailEnd/>
            </a:ln>
          </p:spPr>
          <p:txBody>
            <a:bodyPr/>
            <a:lstStyle/>
            <a:p>
              <a:endParaRPr lang="es-ES"/>
            </a:p>
          </p:txBody>
        </p:sp>
        <p:sp>
          <p:nvSpPr>
            <p:cNvPr id="18579" name="Line 101"/>
            <p:cNvSpPr>
              <a:spLocks noChangeShapeType="1"/>
            </p:cNvSpPr>
            <p:nvPr/>
          </p:nvSpPr>
          <p:spPr bwMode="auto">
            <a:xfrm flipV="1">
              <a:off x="4468" y="1612"/>
              <a:ext cx="1" cy="185"/>
            </a:xfrm>
            <a:prstGeom prst="line">
              <a:avLst/>
            </a:prstGeom>
            <a:noFill/>
            <a:ln w="9360">
              <a:solidFill>
                <a:srgbClr val="000000"/>
              </a:solidFill>
              <a:miter lim="800000"/>
              <a:headEnd/>
              <a:tailEnd/>
            </a:ln>
          </p:spPr>
          <p:txBody>
            <a:bodyPr/>
            <a:lstStyle/>
            <a:p>
              <a:endParaRPr lang="es-ES"/>
            </a:p>
          </p:txBody>
        </p:sp>
        <p:sp>
          <p:nvSpPr>
            <p:cNvPr id="18580" name="Rectangle 102"/>
            <p:cNvSpPr>
              <a:spLocks noChangeArrowheads="1"/>
            </p:cNvSpPr>
            <p:nvPr/>
          </p:nvSpPr>
          <p:spPr bwMode="auto">
            <a:xfrm>
              <a:off x="4377"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81" name="Line 103"/>
            <p:cNvSpPr>
              <a:spLocks noChangeShapeType="1"/>
            </p:cNvSpPr>
            <p:nvPr/>
          </p:nvSpPr>
          <p:spPr bwMode="auto">
            <a:xfrm>
              <a:off x="4559" y="1888"/>
              <a:ext cx="181" cy="1"/>
            </a:xfrm>
            <a:prstGeom prst="line">
              <a:avLst/>
            </a:prstGeom>
            <a:noFill/>
            <a:ln w="9360">
              <a:solidFill>
                <a:srgbClr val="000000"/>
              </a:solidFill>
              <a:miter lim="800000"/>
              <a:headEnd/>
              <a:tailEnd/>
            </a:ln>
          </p:spPr>
          <p:txBody>
            <a:bodyPr/>
            <a:lstStyle/>
            <a:p>
              <a:endParaRPr lang="es-ES"/>
            </a:p>
          </p:txBody>
        </p:sp>
        <p:sp>
          <p:nvSpPr>
            <p:cNvPr id="18582" name="Line 104"/>
            <p:cNvSpPr>
              <a:spLocks noChangeShapeType="1"/>
            </p:cNvSpPr>
            <p:nvPr/>
          </p:nvSpPr>
          <p:spPr bwMode="auto">
            <a:xfrm flipV="1">
              <a:off x="4468" y="1976"/>
              <a:ext cx="1" cy="185"/>
            </a:xfrm>
            <a:prstGeom prst="line">
              <a:avLst/>
            </a:prstGeom>
            <a:noFill/>
            <a:ln w="9360">
              <a:solidFill>
                <a:srgbClr val="000000"/>
              </a:solidFill>
              <a:miter lim="800000"/>
              <a:headEnd/>
              <a:tailEnd/>
            </a:ln>
          </p:spPr>
          <p:txBody>
            <a:bodyPr/>
            <a:lstStyle/>
            <a:p>
              <a:endParaRPr lang="es-ES"/>
            </a:p>
          </p:txBody>
        </p:sp>
        <p:sp>
          <p:nvSpPr>
            <p:cNvPr id="18583" name="Rectangle 105"/>
            <p:cNvSpPr>
              <a:spLocks noChangeArrowheads="1"/>
            </p:cNvSpPr>
            <p:nvPr/>
          </p:nvSpPr>
          <p:spPr bwMode="auto">
            <a:xfrm>
              <a:off x="4377"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84" name="Line 106"/>
            <p:cNvSpPr>
              <a:spLocks noChangeShapeType="1"/>
            </p:cNvSpPr>
            <p:nvPr/>
          </p:nvSpPr>
          <p:spPr bwMode="auto">
            <a:xfrm>
              <a:off x="4559" y="2250"/>
              <a:ext cx="181" cy="1"/>
            </a:xfrm>
            <a:prstGeom prst="line">
              <a:avLst/>
            </a:prstGeom>
            <a:noFill/>
            <a:ln w="9360">
              <a:solidFill>
                <a:srgbClr val="000000"/>
              </a:solidFill>
              <a:miter lim="800000"/>
              <a:headEnd/>
              <a:tailEnd/>
            </a:ln>
          </p:spPr>
          <p:txBody>
            <a:bodyPr/>
            <a:lstStyle/>
            <a:p>
              <a:endParaRPr lang="es-ES"/>
            </a:p>
          </p:txBody>
        </p:sp>
        <p:sp>
          <p:nvSpPr>
            <p:cNvPr id="18585" name="Line 107"/>
            <p:cNvSpPr>
              <a:spLocks noChangeShapeType="1"/>
            </p:cNvSpPr>
            <p:nvPr/>
          </p:nvSpPr>
          <p:spPr bwMode="auto">
            <a:xfrm flipV="1">
              <a:off x="4468" y="2338"/>
              <a:ext cx="1" cy="185"/>
            </a:xfrm>
            <a:prstGeom prst="line">
              <a:avLst/>
            </a:prstGeom>
            <a:noFill/>
            <a:ln w="9360">
              <a:solidFill>
                <a:srgbClr val="000000"/>
              </a:solidFill>
              <a:miter lim="800000"/>
              <a:headEnd/>
              <a:tailEnd/>
            </a:ln>
          </p:spPr>
          <p:txBody>
            <a:bodyPr/>
            <a:lstStyle/>
            <a:p>
              <a:endParaRPr lang="es-ES"/>
            </a:p>
          </p:txBody>
        </p:sp>
        <p:sp>
          <p:nvSpPr>
            <p:cNvPr id="18586" name="Rectangle 108"/>
            <p:cNvSpPr>
              <a:spLocks noChangeArrowheads="1"/>
            </p:cNvSpPr>
            <p:nvPr/>
          </p:nvSpPr>
          <p:spPr bwMode="auto">
            <a:xfrm>
              <a:off x="4377"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87" name="Line 109"/>
            <p:cNvSpPr>
              <a:spLocks noChangeShapeType="1"/>
            </p:cNvSpPr>
            <p:nvPr/>
          </p:nvSpPr>
          <p:spPr bwMode="auto">
            <a:xfrm>
              <a:off x="4559" y="2613"/>
              <a:ext cx="181" cy="1"/>
            </a:xfrm>
            <a:prstGeom prst="line">
              <a:avLst/>
            </a:prstGeom>
            <a:noFill/>
            <a:ln w="9360">
              <a:solidFill>
                <a:srgbClr val="000000"/>
              </a:solidFill>
              <a:miter lim="800000"/>
              <a:headEnd/>
              <a:tailEnd/>
            </a:ln>
          </p:spPr>
          <p:txBody>
            <a:bodyPr/>
            <a:lstStyle/>
            <a:p>
              <a:endParaRPr lang="es-ES"/>
            </a:p>
          </p:txBody>
        </p:sp>
        <p:sp>
          <p:nvSpPr>
            <p:cNvPr id="18588" name="Line 110"/>
            <p:cNvSpPr>
              <a:spLocks noChangeShapeType="1"/>
            </p:cNvSpPr>
            <p:nvPr/>
          </p:nvSpPr>
          <p:spPr bwMode="auto">
            <a:xfrm flipV="1">
              <a:off x="4468" y="2701"/>
              <a:ext cx="1" cy="185"/>
            </a:xfrm>
            <a:prstGeom prst="line">
              <a:avLst/>
            </a:prstGeom>
            <a:noFill/>
            <a:ln w="9360">
              <a:solidFill>
                <a:srgbClr val="000000"/>
              </a:solidFill>
              <a:miter lim="800000"/>
              <a:headEnd/>
              <a:tailEnd/>
            </a:ln>
          </p:spPr>
          <p:txBody>
            <a:bodyPr/>
            <a:lstStyle/>
            <a:p>
              <a:endParaRPr lang="es-ES"/>
            </a:p>
          </p:txBody>
        </p:sp>
        <p:sp>
          <p:nvSpPr>
            <p:cNvPr id="18589" name="Rectangle 111"/>
            <p:cNvSpPr>
              <a:spLocks noChangeArrowheads="1"/>
            </p:cNvSpPr>
            <p:nvPr/>
          </p:nvSpPr>
          <p:spPr bwMode="auto">
            <a:xfrm>
              <a:off x="4377"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90" name="Line 112"/>
            <p:cNvSpPr>
              <a:spLocks noChangeShapeType="1"/>
            </p:cNvSpPr>
            <p:nvPr/>
          </p:nvSpPr>
          <p:spPr bwMode="auto">
            <a:xfrm>
              <a:off x="4559" y="2976"/>
              <a:ext cx="181" cy="1"/>
            </a:xfrm>
            <a:prstGeom prst="line">
              <a:avLst/>
            </a:prstGeom>
            <a:noFill/>
            <a:ln w="9360">
              <a:solidFill>
                <a:srgbClr val="000000"/>
              </a:solidFill>
              <a:miter lim="800000"/>
              <a:headEnd/>
              <a:tailEnd/>
            </a:ln>
          </p:spPr>
          <p:txBody>
            <a:bodyPr/>
            <a:lstStyle/>
            <a:p>
              <a:endParaRPr lang="es-ES"/>
            </a:p>
          </p:txBody>
        </p:sp>
        <p:sp>
          <p:nvSpPr>
            <p:cNvPr id="18591" name="Line 113"/>
            <p:cNvSpPr>
              <a:spLocks noChangeShapeType="1"/>
            </p:cNvSpPr>
            <p:nvPr/>
          </p:nvSpPr>
          <p:spPr bwMode="auto">
            <a:xfrm flipV="1">
              <a:off x="4468" y="3064"/>
              <a:ext cx="1" cy="185"/>
            </a:xfrm>
            <a:prstGeom prst="line">
              <a:avLst/>
            </a:prstGeom>
            <a:noFill/>
            <a:ln w="9360">
              <a:solidFill>
                <a:srgbClr val="000000"/>
              </a:solidFill>
              <a:miter lim="800000"/>
              <a:headEnd/>
              <a:tailEnd/>
            </a:ln>
          </p:spPr>
          <p:txBody>
            <a:bodyPr/>
            <a:lstStyle/>
            <a:p>
              <a:endParaRPr lang="es-ES"/>
            </a:p>
          </p:txBody>
        </p:sp>
        <p:sp>
          <p:nvSpPr>
            <p:cNvPr id="18592" name="Rectangle 114"/>
            <p:cNvSpPr>
              <a:spLocks noChangeArrowheads="1"/>
            </p:cNvSpPr>
            <p:nvPr/>
          </p:nvSpPr>
          <p:spPr bwMode="auto">
            <a:xfrm>
              <a:off x="4377"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93" name="Line 115"/>
            <p:cNvSpPr>
              <a:spLocks noChangeShapeType="1"/>
            </p:cNvSpPr>
            <p:nvPr/>
          </p:nvSpPr>
          <p:spPr bwMode="auto">
            <a:xfrm>
              <a:off x="4559" y="3340"/>
              <a:ext cx="181" cy="1"/>
            </a:xfrm>
            <a:prstGeom prst="line">
              <a:avLst/>
            </a:prstGeom>
            <a:noFill/>
            <a:ln w="9360">
              <a:solidFill>
                <a:srgbClr val="000000"/>
              </a:solidFill>
              <a:miter lim="800000"/>
              <a:headEnd/>
              <a:tailEnd/>
            </a:ln>
          </p:spPr>
          <p:txBody>
            <a:bodyPr/>
            <a:lstStyle/>
            <a:p>
              <a:endParaRPr lang="es-ES"/>
            </a:p>
          </p:txBody>
        </p:sp>
        <p:sp>
          <p:nvSpPr>
            <p:cNvPr id="18594" name="Line 116"/>
            <p:cNvSpPr>
              <a:spLocks noChangeShapeType="1"/>
            </p:cNvSpPr>
            <p:nvPr/>
          </p:nvSpPr>
          <p:spPr bwMode="auto">
            <a:xfrm flipV="1">
              <a:off x="4468" y="3428"/>
              <a:ext cx="1" cy="185"/>
            </a:xfrm>
            <a:prstGeom prst="line">
              <a:avLst/>
            </a:prstGeom>
            <a:noFill/>
            <a:ln w="9360">
              <a:solidFill>
                <a:srgbClr val="000000"/>
              </a:solidFill>
              <a:miter lim="800000"/>
              <a:headEnd/>
              <a:tailEnd/>
            </a:ln>
          </p:spPr>
          <p:txBody>
            <a:bodyPr/>
            <a:lstStyle/>
            <a:p>
              <a:endParaRPr lang="es-ES"/>
            </a:p>
          </p:txBody>
        </p:sp>
        <p:sp>
          <p:nvSpPr>
            <p:cNvPr id="18595" name="Rectangle 117"/>
            <p:cNvSpPr>
              <a:spLocks noChangeArrowheads="1"/>
            </p:cNvSpPr>
            <p:nvPr/>
          </p:nvSpPr>
          <p:spPr bwMode="auto">
            <a:xfrm>
              <a:off x="4377"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96" name="Line 118"/>
            <p:cNvSpPr>
              <a:spLocks noChangeShapeType="1"/>
            </p:cNvSpPr>
            <p:nvPr/>
          </p:nvSpPr>
          <p:spPr bwMode="auto">
            <a:xfrm>
              <a:off x="4559" y="3702"/>
              <a:ext cx="181" cy="1"/>
            </a:xfrm>
            <a:prstGeom prst="line">
              <a:avLst/>
            </a:prstGeom>
            <a:noFill/>
            <a:ln w="9360">
              <a:solidFill>
                <a:srgbClr val="000000"/>
              </a:solidFill>
              <a:miter lim="800000"/>
              <a:headEnd/>
              <a:tailEnd/>
            </a:ln>
          </p:spPr>
          <p:txBody>
            <a:bodyPr/>
            <a:lstStyle/>
            <a:p>
              <a:endParaRPr lang="es-ES"/>
            </a:p>
          </p:txBody>
        </p:sp>
        <p:sp>
          <p:nvSpPr>
            <p:cNvPr id="18597" name="Rectangle 119"/>
            <p:cNvSpPr>
              <a:spLocks noChangeArrowheads="1"/>
            </p:cNvSpPr>
            <p:nvPr/>
          </p:nvSpPr>
          <p:spPr bwMode="auto">
            <a:xfrm>
              <a:off x="4740"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598" name="Line 120"/>
            <p:cNvSpPr>
              <a:spLocks noChangeShapeType="1"/>
            </p:cNvSpPr>
            <p:nvPr/>
          </p:nvSpPr>
          <p:spPr bwMode="auto">
            <a:xfrm>
              <a:off x="4922" y="1161"/>
              <a:ext cx="181" cy="1"/>
            </a:xfrm>
            <a:prstGeom prst="line">
              <a:avLst/>
            </a:prstGeom>
            <a:noFill/>
            <a:ln w="9360">
              <a:solidFill>
                <a:srgbClr val="000000"/>
              </a:solidFill>
              <a:miter lim="800000"/>
              <a:headEnd/>
              <a:tailEnd/>
            </a:ln>
          </p:spPr>
          <p:txBody>
            <a:bodyPr/>
            <a:lstStyle/>
            <a:p>
              <a:endParaRPr lang="es-ES"/>
            </a:p>
          </p:txBody>
        </p:sp>
        <p:sp>
          <p:nvSpPr>
            <p:cNvPr id="18599" name="Line 121"/>
            <p:cNvSpPr>
              <a:spLocks noChangeShapeType="1"/>
            </p:cNvSpPr>
            <p:nvPr/>
          </p:nvSpPr>
          <p:spPr bwMode="auto">
            <a:xfrm flipV="1">
              <a:off x="4831" y="1249"/>
              <a:ext cx="1" cy="185"/>
            </a:xfrm>
            <a:prstGeom prst="line">
              <a:avLst/>
            </a:prstGeom>
            <a:noFill/>
            <a:ln w="9360">
              <a:solidFill>
                <a:srgbClr val="000000"/>
              </a:solidFill>
              <a:miter lim="800000"/>
              <a:headEnd/>
              <a:tailEnd/>
            </a:ln>
          </p:spPr>
          <p:txBody>
            <a:bodyPr/>
            <a:lstStyle/>
            <a:p>
              <a:endParaRPr lang="es-ES"/>
            </a:p>
          </p:txBody>
        </p:sp>
        <p:sp>
          <p:nvSpPr>
            <p:cNvPr id="18600" name="Rectangle 122"/>
            <p:cNvSpPr>
              <a:spLocks noChangeArrowheads="1"/>
            </p:cNvSpPr>
            <p:nvPr/>
          </p:nvSpPr>
          <p:spPr bwMode="auto">
            <a:xfrm>
              <a:off x="4740"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01" name="Line 123"/>
            <p:cNvSpPr>
              <a:spLocks noChangeShapeType="1"/>
            </p:cNvSpPr>
            <p:nvPr/>
          </p:nvSpPr>
          <p:spPr bwMode="auto">
            <a:xfrm>
              <a:off x="4922" y="1524"/>
              <a:ext cx="181" cy="1"/>
            </a:xfrm>
            <a:prstGeom prst="line">
              <a:avLst/>
            </a:prstGeom>
            <a:noFill/>
            <a:ln w="9360">
              <a:solidFill>
                <a:srgbClr val="000000"/>
              </a:solidFill>
              <a:miter lim="800000"/>
              <a:headEnd/>
              <a:tailEnd/>
            </a:ln>
          </p:spPr>
          <p:txBody>
            <a:bodyPr/>
            <a:lstStyle/>
            <a:p>
              <a:endParaRPr lang="es-ES"/>
            </a:p>
          </p:txBody>
        </p:sp>
        <p:sp>
          <p:nvSpPr>
            <p:cNvPr id="18602" name="Line 124"/>
            <p:cNvSpPr>
              <a:spLocks noChangeShapeType="1"/>
            </p:cNvSpPr>
            <p:nvPr/>
          </p:nvSpPr>
          <p:spPr bwMode="auto">
            <a:xfrm flipV="1">
              <a:off x="4831" y="1612"/>
              <a:ext cx="1" cy="185"/>
            </a:xfrm>
            <a:prstGeom prst="line">
              <a:avLst/>
            </a:prstGeom>
            <a:noFill/>
            <a:ln w="9360">
              <a:solidFill>
                <a:srgbClr val="000000"/>
              </a:solidFill>
              <a:miter lim="800000"/>
              <a:headEnd/>
              <a:tailEnd/>
            </a:ln>
          </p:spPr>
          <p:txBody>
            <a:bodyPr/>
            <a:lstStyle/>
            <a:p>
              <a:endParaRPr lang="es-ES"/>
            </a:p>
          </p:txBody>
        </p:sp>
        <p:sp>
          <p:nvSpPr>
            <p:cNvPr id="18603" name="Rectangle 125"/>
            <p:cNvSpPr>
              <a:spLocks noChangeArrowheads="1"/>
            </p:cNvSpPr>
            <p:nvPr/>
          </p:nvSpPr>
          <p:spPr bwMode="auto">
            <a:xfrm>
              <a:off x="4740"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04" name="Line 126"/>
            <p:cNvSpPr>
              <a:spLocks noChangeShapeType="1"/>
            </p:cNvSpPr>
            <p:nvPr/>
          </p:nvSpPr>
          <p:spPr bwMode="auto">
            <a:xfrm>
              <a:off x="4922" y="1888"/>
              <a:ext cx="181" cy="1"/>
            </a:xfrm>
            <a:prstGeom prst="line">
              <a:avLst/>
            </a:prstGeom>
            <a:noFill/>
            <a:ln w="9360">
              <a:solidFill>
                <a:srgbClr val="000000"/>
              </a:solidFill>
              <a:miter lim="800000"/>
              <a:headEnd/>
              <a:tailEnd/>
            </a:ln>
          </p:spPr>
          <p:txBody>
            <a:bodyPr/>
            <a:lstStyle/>
            <a:p>
              <a:endParaRPr lang="es-ES"/>
            </a:p>
          </p:txBody>
        </p:sp>
        <p:sp>
          <p:nvSpPr>
            <p:cNvPr id="18605" name="Line 127"/>
            <p:cNvSpPr>
              <a:spLocks noChangeShapeType="1"/>
            </p:cNvSpPr>
            <p:nvPr/>
          </p:nvSpPr>
          <p:spPr bwMode="auto">
            <a:xfrm flipV="1">
              <a:off x="4831" y="1976"/>
              <a:ext cx="1" cy="185"/>
            </a:xfrm>
            <a:prstGeom prst="line">
              <a:avLst/>
            </a:prstGeom>
            <a:noFill/>
            <a:ln w="9360">
              <a:solidFill>
                <a:srgbClr val="000000"/>
              </a:solidFill>
              <a:miter lim="800000"/>
              <a:headEnd/>
              <a:tailEnd/>
            </a:ln>
          </p:spPr>
          <p:txBody>
            <a:bodyPr/>
            <a:lstStyle/>
            <a:p>
              <a:endParaRPr lang="es-ES"/>
            </a:p>
          </p:txBody>
        </p:sp>
        <p:sp>
          <p:nvSpPr>
            <p:cNvPr id="18606" name="Rectangle 128"/>
            <p:cNvSpPr>
              <a:spLocks noChangeArrowheads="1"/>
            </p:cNvSpPr>
            <p:nvPr/>
          </p:nvSpPr>
          <p:spPr bwMode="auto">
            <a:xfrm>
              <a:off x="4740"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07" name="Line 129"/>
            <p:cNvSpPr>
              <a:spLocks noChangeShapeType="1"/>
            </p:cNvSpPr>
            <p:nvPr/>
          </p:nvSpPr>
          <p:spPr bwMode="auto">
            <a:xfrm>
              <a:off x="4922" y="2250"/>
              <a:ext cx="181" cy="1"/>
            </a:xfrm>
            <a:prstGeom prst="line">
              <a:avLst/>
            </a:prstGeom>
            <a:noFill/>
            <a:ln w="9360">
              <a:solidFill>
                <a:srgbClr val="000000"/>
              </a:solidFill>
              <a:miter lim="800000"/>
              <a:headEnd/>
              <a:tailEnd/>
            </a:ln>
          </p:spPr>
          <p:txBody>
            <a:bodyPr/>
            <a:lstStyle/>
            <a:p>
              <a:endParaRPr lang="es-ES"/>
            </a:p>
          </p:txBody>
        </p:sp>
        <p:sp>
          <p:nvSpPr>
            <p:cNvPr id="18608" name="Line 130"/>
            <p:cNvSpPr>
              <a:spLocks noChangeShapeType="1"/>
            </p:cNvSpPr>
            <p:nvPr/>
          </p:nvSpPr>
          <p:spPr bwMode="auto">
            <a:xfrm flipV="1">
              <a:off x="4831" y="2338"/>
              <a:ext cx="1" cy="185"/>
            </a:xfrm>
            <a:prstGeom prst="line">
              <a:avLst/>
            </a:prstGeom>
            <a:noFill/>
            <a:ln w="9360">
              <a:solidFill>
                <a:srgbClr val="000000"/>
              </a:solidFill>
              <a:miter lim="800000"/>
              <a:headEnd/>
              <a:tailEnd/>
            </a:ln>
          </p:spPr>
          <p:txBody>
            <a:bodyPr/>
            <a:lstStyle/>
            <a:p>
              <a:endParaRPr lang="es-ES"/>
            </a:p>
          </p:txBody>
        </p:sp>
        <p:sp>
          <p:nvSpPr>
            <p:cNvPr id="18609" name="Rectangle 131"/>
            <p:cNvSpPr>
              <a:spLocks noChangeArrowheads="1"/>
            </p:cNvSpPr>
            <p:nvPr/>
          </p:nvSpPr>
          <p:spPr bwMode="auto">
            <a:xfrm>
              <a:off x="4740"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10" name="Line 132"/>
            <p:cNvSpPr>
              <a:spLocks noChangeShapeType="1"/>
            </p:cNvSpPr>
            <p:nvPr/>
          </p:nvSpPr>
          <p:spPr bwMode="auto">
            <a:xfrm>
              <a:off x="4922" y="2613"/>
              <a:ext cx="181" cy="1"/>
            </a:xfrm>
            <a:prstGeom prst="line">
              <a:avLst/>
            </a:prstGeom>
            <a:noFill/>
            <a:ln w="9360">
              <a:solidFill>
                <a:srgbClr val="000000"/>
              </a:solidFill>
              <a:miter lim="800000"/>
              <a:headEnd/>
              <a:tailEnd/>
            </a:ln>
          </p:spPr>
          <p:txBody>
            <a:bodyPr/>
            <a:lstStyle/>
            <a:p>
              <a:endParaRPr lang="es-ES"/>
            </a:p>
          </p:txBody>
        </p:sp>
        <p:sp>
          <p:nvSpPr>
            <p:cNvPr id="18611" name="Line 133"/>
            <p:cNvSpPr>
              <a:spLocks noChangeShapeType="1"/>
            </p:cNvSpPr>
            <p:nvPr/>
          </p:nvSpPr>
          <p:spPr bwMode="auto">
            <a:xfrm flipV="1">
              <a:off x="4831" y="2701"/>
              <a:ext cx="1" cy="185"/>
            </a:xfrm>
            <a:prstGeom prst="line">
              <a:avLst/>
            </a:prstGeom>
            <a:noFill/>
            <a:ln w="9360">
              <a:solidFill>
                <a:srgbClr val="000000"/>
              </a:solidFill>
              <a:miter lim="800000"/>
              <a:headEnd/>
              <a:tailEnd/>
            </a:ln>
          </p:spPr>
          <p:txBody>
            <a:bodyPr/>
            <a:lstStyle/>
            <a:p>
              <a:endParaRPr lang="es-ES"/>
            </a:p>
          </p:txBody>
        </p:sp>
        <p:sp>
          <p:nvSpPr>
            <p:cNvPr id="18612" name="Rectangle 134"/>
            <p:cNvSpPr>
              <a:spLocks noChangeArrowheads="1"/>
            </p:cNvSpPr>
            <p:nvPr/>
          </p:nvSpPr>
          <p:spPr bwMode="auto">
            <a:xfrm>
              <a:off x="4740"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13" name="Line 135"/>
            <p:cNvSpPr>
              <a:spLocks noChangeShapeType="1"/>
            </p:cNvSpPr>
            <p:nvPr/>
          </p:nvSpPr>
          <p:spPr bwMode="auto">
            <a:xfrm>
              <a:off x="4922" y="2976"/>
              <a:ext cx="181" cy="1"/>
            </a:xfrm>
            <a:prstGeom prst="line">
              <a:avLst/>
            </a:prstGeom>
            <a:noFill/>
            <a:ln w="9360">
              <a:solidFill>
                <a:srgbClr val="000000"/>
              </a:solidFill>
              <a:miter lim="800000"/>
              <a:headEnd/>
              <a:tailEnd/>
            </a:ln>
          </p:spPr>
          <p:txBody>
            <a:bodyPr/>
            <a:lstStyle/>
            <a:p>
              <a:endParaRPr lang="es-ES"/>
            </a:p>
          </p:txBody>
        </p:sp>
        <p:sp>
          <p:nvSpPr>
            <p:cNvPr id="18614" name="Line 136"/>
            <p:cNvSpPr>
              <a:spLocks noChangeShapeType="1"/>
            </p:cNvSpPr>
            <p:nvPr/>
          </p:nvSpPr>
          <p:spPr bwMode="auto">
            <a:xfrm flipV="1">
              <a:off x="4831" y="3064"/>
              <a:ext cx="1" cy="185"/>
            </a:xfrm>
            <a:prstGeom prst="line">
              <a:avLst/>
            </a:prstGeom>
            <a:noFill/>
            <a:ln w="9360">
              <a:solidFill>
                <a:srgbClr val="000000"/>
              </a:solidFill>
              <a:miter lim="800000"/>
              <a:headEnd/>
              <a:tailEnd/>
            </a:ln>
          </p:spPr>
          <p:txBody>
            <a:bodyPr/>
            <a:lstStyle/>
            <a:p>
              <a:endParaRPr lang="es-ES"/>
            </a:p>
          </p:txBody>
        </p:sp>
        <p:sp>
          <p:nvSpPr>
            <p:cNvPr id="18615" name="Rectangle 137"/>
            <p:cNvSpPr>
              <a:spLocks noChangeArrowheads="1"/>
            </p:cNvSpPr>
            <p:nvPr/>
          </p:nvSpPr>
          <p:spPr bwMode="auto">
            <a:xfrm>
              <a:off x="4740"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16" name="Line 138"/>
            <p:cNvSpPr>
              <a:spLocks noChangeShapeType="1"/>
            </p:cNvSpPr>
            <p:nvPr/>
          </p:nvSpPr>
          <p:spPr bwMode="auto">
            <a:xfrm>
              <a:off x="4922" y="3340"/>
              <a:ext cx="181" cy="1"/>
            </a:xfrm>
            <a:prstGeom prst="line">
              <a:avLst/>
            </a:prstGeom>
            <a:noFill/>
            <a:ln w="9360">
              <a:solidFill>
                <a:srgbClr val="000000"/>
              </a:solidFill>
              <a:miter lim="800000"/>
              <a:headEnd/>
              <a:tailEnd/>
            </a:ln>
          </p:spPr>
          <p:txBody>
            <a:bodyPr/>
            <a:lstStyle/>
            <a:p>
              <a:endParaRPr lang="es-ES"/>
            </a:p>
          </p:txBody>
        </p:sp>
        <p:sp>
          <p:nvSpPr>
            <p:cNvPr id="18617" name="Line 139"/>
            <p:cNvSpPr>
              <a:spLocks noChangeShapeType="1"/>
            </p:cNvSpPr>
            <p:nvPr/>
          </p:nvSpPr>
          <p:spPr bwMode="auto">
            <a:xfrm flipV="1">
              <a:off x="4831" y="3428"/>
              <a:ext cx="1" cy="185"/>
            </a:xfrm>
            <a:prstGeom prst="line">
              <a:avLst/>
            </a:prstGeom>
            <a:noFill/>
            <a:ln w="9360">
              <a:solidFill>
                <a:srgbClr val="000000"/>
              </a:solidFill>
              <a:miter lim="800000"/>
              <a:headEnd/>
              <a:tailEnd/>
            </a:ln>
          </p:spPr>
          <p:txBody>
            <a:bodyPr/>
            <a:lstStyle/>
            <a:p>
              <a:endParaRPr lang="es-ES"/>
            </a:p>
          </p:txBody>
        </p:sp>
        <p:sp>
          <p:nvSpPr>
            <p:cNvPr id="18618" name="Rectangle 140"/>
            <p:cNvSpPr>
              <a:spLocks noChangeArrowheads="1"/>
            </p:cNvSpPr>
            <p:nvPr/>
          </p:nvSpPr>
          <p:spPr bwMode="auto">
            <a:xfrm>
              <a:off x="4740"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19" name="Line 141"/>
            <p:cNvSpPr>
              <a:spLocks noChangeShapeType="1"/>
            </p:cNvSpPr>
            <p:nvPr/>
          </p:nvSpPr>
          <p:spPr bwMode="auto">
            <a:xfrm>
              <a:off x="4922" y="3702"/>
              <a:ext cx="181" cy="1"/>
            </a:xfrm>
            <a:prstGeom prst="line">
              <a:avLst/>
            </a:prstGeom>
            <a:noFill/>
            <a:ln w="9360">
              <a:solidFill>
                <a:srgbClr val="000000"/>
              </a:solidFill>
              <a:miter lim="800000"/>
              <a:headEnd/>
              <a:tailEnd/>
            </a:ln>
          </p:spPr>
          <p:txBody>
            <a:bodyPr/>
            <a:lstStyle/>
            <a:p>
              <a:endParaRPr lang="es-ES"/>
            </a:p>
          </p:txBody>
        </p:sp>
        <p:sp>
          <p:nvSpPr>
            <p:cNvPr id="18620" name="Rectangle 142"/>
            <p:cNvSpPr>
              <a:spLocks noChangeArrowheads="1"/>
            </p:cNvSpPr>
            <p:nvPr/>
          </p:nvSpPr>
          <p:spPr bwMode="auto">
            <a:xfrm>
              <a:off x="5102"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21" name="Line 143"/>
            <p:cNvSpPr>
              <a:spLocks noChangeShapeType="1"/>
            </p:cNvSpPr>
            <p:nvPr/>
          </p:nvSpPr>
          <p:spPr bwMode="auto">
            <a:xfrm>
              <a:off x="5284" y="1161"/>
              <a:ext cx="181" cy="1"/>
            </a:xfrm>
            <a:prstGeom prst="line">
              <a:avLst/>
            </a:prstGeom>
            <a:noFill/>
            <a:ln w="9360">
              <a:solidFill>
                <a:srgbClr val="000000"/>
              </a:solidFill>
              <a:miter lim="800000"/>
              <a:headEnd/>
              <a:tailEnd/>
            </a:ln>
          </p:spPr>
          <p:txBody>
            <a:bodyPr/>
            <a:lstStyle/>
            <a:p>
              <a:endParaRPr lang="es-ES"/>
            </a:p>
          </p:txBody>
        </p:sp>
        <p:sp>
          <p:nvSpPr>
            <p:cNvPr id="18622" name="Line 144"/>
            <p:cNvSpPr>
              <a:spLocks noChangeShapeType="1"/>
            </p:cNvSpPr>
            <p:nvPr/>
          </p:nvSpPr>
          <p:spPr bwMode="auto">
            <a:xfrm flipV="1">
              <a:off x="5193" y="1249"/>
              <a:ext cx="1" cy="185"/>
            </a:xfrm>
            <a:prstGeom prst="line">
              <a:avLst/>
            </a:prstGeom>
            <a:noFill/>
            <a:ln w="9360">
              <a:solidFill>
                <a:srgbClr val="000000"/>
              </a:solidFill>
              <a:miter lim="800000"/>
              <a:headEnd/>
              <a:tailEnd/>
            </a:ln>
          </p:spPr>
          <p:txBody>
            <a:bodyPr/>
            <a:lstStyle/>
            <a:p>
              <a:endParaRPr lang="es-ES"/>
            </a:p>
          </p:txBody>
        </p:sp>
        <p:sp>
          <p:nvSpPr>
            <p:cNvPr id="18623" name="Rectangle 145"/>
            <p:cNvSpPr>
              <a:spLocks noChangeArrowheads="1"/>
            </p:cNvSpPr>
            <p:nvPr/>
          </p:nvSpPr>
          <p:spPr bwMode="auto">
            <a:xfrm>
              <a:off x="5102"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24" name="Line 146"/>
            <p:cNvSpPr>
              <a:spLocks noChangeShapeType="1"/>
            </p:cNvSpPr>
            <p:nvPr/>
          </p:nvSpPr>
          <p:spPr bwMode="auto">
            <a:xfrm>
              <a:off x="5284" y="1524"/>
              <a:ext cx="181" cy="1"/>
            </a:xfrm>
            <a:prstGeom prst="line">
              <a:avLst/>
            </a:prstGeom>
            <a:noFill/>
            <a:ln w="9360">
              <a:solidFill>
                <a:srgbClr val="000000"/>
              </a:solidFill>
              <a:miter lim="800000"/>
              <a:headEnd/>
              <a:tailEnd/>
            </a:ln>
          </p:spPr>
          <p:txBody>
            <a:bodyPr/>
            <a:lstStyle/>
            <a:p>
              <a:endParaRPr lang="es-ES"/>
            </a:p>
          </p:txBody>
        </p:sp>
        <p:sp>
          <p:nvSpPr>
            <p:cNvPr id="18625" name="Line 147"/>
            <p:cNvSpPr>
              <a:spLocks noChangeShapeType="1"/>
            </p:cNvSpPr>
            <p:nvPr/>
          </p:nvSpPr>
          <p:spPr bwMode="auto">
            <a:xfrm flipV="1">
              <a:off x="5193" y="1612"/>
              <a:ext cx="1" cy="185"/>
            </a:xfrm>
            <a:prstGeom prst="line">
              <a:avLst/>
            </a:prstGeom>
            <a:noFill/>
            <a:ln w="9360">
              <a:solidFill>
                <a:srgbClr val="000000"/>
              </a:solidFill>
              <a:miter lim="800000"/>
              <a:headEnd/>
              <a:tailEnd/>
            </a:ln>
          </p:spPr>
          <p:txBody>
            <a:bodyPr/>
            <a:lstStyle/>
            <a:p>
              <a:endParaRPr lang="es-ES"/>
            </a:p>
          </p:txBody>
        </p:sp>
        <p:sp>
          <p:nvSpPr>
            <p:cNvPr id="18626" name="Rectangle 148"/>
            <p:cNvSpPr>
              <a:spLocks noChangeArrowheads="1"/>
            </p:cNvSpPr>
            <p:nvPr/>
          </p:nvSpPr>
          <p:spPr bwMode="auto">
            <a:xfrm>
              <a:off x="5102"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27" name="Line 149"/>
            <p:cNvSpPr>
              <a:spLocks noChangeShapeType="1"/>
            </p:cNvSpPr>
            <p:nvPr/>
          </p:nvSpPr>
          <p:spPr bwMode="auto">
            <a:xfrm>
              <a:off x="5284" y="1888"/>
              <a:ext cx="181" cy="1"/>
            </a:xfrm>
            <a:prstGeom prst="line">
              <a:avLst/>
            </a:prstGeom>
            <a:noFill/>
            <a:ln w="9360">
              <a:solidFill>
                <a:srgbClr val="000000"/>
              </a:solidFill>
              <a:miter lim="800000"/>
              <a:headEnd/>
              <a:tailEnd/>
            </a:ln>
          </p:spPr>
          <p:txBody>
            <a:bodyPr/>
            <a:lstStyle/>
            <a:p>
              <a:endParaRPr lang="es-ES"/>
            </a:p>
          </p:txBody>
        </p:sp>
        <p:sp>
          <p:nvSpPr>
            <p:cNvPr id="18628" name="Line 150"/>
            <p:cNvSpPr>
              <a:spLocks noChangeShapeType="1"/>
            </p:cNvSpPr>
            <p:nvPr/>
          </p:nvSpPr>
          <p:spPr bwMode="auto">
            <a:xfrm flipV="1">
              <a:off x="5193" y="1976"/>
              <a:ext cx="1" cy="185"/>
            </a:xfrm>
            <a:prstGeom prst="line">
              <a:avLst/>
            </a:prstGeom>
            <a:noFill/>
            <a:ln w="9360">
              <a:solidFill>
                <a:srgbClr val="000000"/>
              </a:solidFill>
              <a:miter lim="800000"/>
              <a:headEnd/>
              <a:tailEnd/>
            </a:ln>
          </p:spPr>
          <p:txBody>
            <a:bodyPr/>
            <a:lstStyle/>
            <a:p>
              <a:endParaRPr lang="es-ES"/>
            </a:p>
          </p:txBody>
        </p:sp>
        <p:sp>
          <p:nvSpPr>
            <p:cNvPr id="18629" name="Rectangle 151"/>
            <p:cNvSpPr>
              <a:spLocks noChangeArrowheads="1"/>
            </p:cNvSpPr>
            <p:nvPr/>
          </p:nvSpPr>
          <p:spPr bwMode="auto">
            <a:xfrm>
              <a:off x="5102"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30" name="Line 152"/>
            <p:cNvSpPr>
              <a:spLocks noChangeShapeType="1"/>
            </p:cNvSpPr>
            <p:nvPr/>
          </p:nvSpPr>
          <p:spPr bwMode="auto">
            <a:xfrm>
              <a:off x="5284" y="2250"/>
              <a:ext cx="181" cy="1"/>
            </a:xfrm>
            <a:prstGeom prst="line">
              <a:avLst/>
            </a:prstGeom>
            <a:noFill/>
            <a:ln w="9360">
              <a:solidFill>
                <a:srgbClr val="000000"/>
              </a:solidFill>
              <a:miter lim="800000"/>
              <a:headEnd/>
              <a:tailEnd/>
            </a:ln>
          </p:spPr>
          <p:txBody>
            <a:bodyPr/>
            <a:lstStyle/>
            <a:p>
              <a:endParaRPr lang="es-ES"/>
            </a:p>
          </p:txBody>
        </p:sp>
        <p:sp>
          <p:nvSpPr>
            <p:cNvPr id="18631" name="Line 153"/>
            <p:cNvSpPr>
              <a:spLocks noChangeShapeType="1"/>
            </p:cNvSpPr>
            <p:nvPr/>
          </p:nvSpPr>
          <p:spPr bwMode="auto">
            <a:xfrm flipV="1">
              <a:off x="5193" y="2338"/>
              <a:ext cx="1" cy="185"/>
            </a:xfrm>
            <a:prstGeom prst="line">
              <a:avLst/>
            </a:prstGeom>
            <a:noFill/>
            <a:ln w="9360">
              <a:solidFill>
                <a:srgbClr val="000000"/>
              </a:solidFill>
              <a:miter lim="800000"/>
              <a:headEnd/>
              <a:tailEnd/>
            </a:ln>
          </p:spPr>
          <p:txBody>
            <a:bodyPr/>
            <a:lstStyle/>
            <a:p>
              <a:endParaRPr lang="es-ES"/>
            </a:p>
          </p:txBody>
        </p:sp>
        <p:sp>
          <p:nvSpPr>
            <p:cNvPr id="18632" name="Rectangle 154"/>
            <p:cNvSpPr>
              <a:spLocks noChangeArrowheads="1"/>
            </p:cNvSpPr>
            <p:nvPr/>
          </p:nvSpPr>
          <p:spPr bwMode="auto">
            <a:xfrm>
              <a:off x="5102"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33" name="Line 155"/>
            <p:cNvSpPr>
              <a:spLocks noChangeShapeType="1"/>
            </p:cNvSpPr>
            <p:nvPr/>
          </p:nvSpPr>
          <p:spPr bwMode="auto">
            <a:xfrm>
              <a:off x="5284" y="2613"/>
              <a:ext cx="181" cy="1"/>
            </a:xfrm>
            <a:prstGeom prst="line">
              <a:avLst/>
            </a:prstGeom>
            <a:noFill/>
            <a:ln w="9360">
              <a:solidFill>
                <a:srgbClr val="000000"/>
              </a:solidFill>
              <a:miter lim="800000"/>
              <a:headEnd/>
              <a:tailEnd/>
            </a:ln>
          </p:spPr>
          <p:txBody>
            <a:bodyPr/>
            <a:lstStyle/>
            <a:p>
              <a:endParaRPr lang="es-ES"/>
            </a:p>
          </p:txBody>
        </p:sp>
        <p:sp>
          <p:nvSpPr>
            <p:cNvPr id="18634" name="Line 156"/>
            <p:cNvSpPr>
              <a:spLocks noChangeShapeType="1"/>
            </p:cNvSpPr>
            <p:nvPr/>
          </p:nvSpPr>
          <p:spPr bwMode="auto">
            <a:xfrm flipV="1">
              <a:off x="5193" y="2701"/>
              <a:ext cx="1" cy="185"/>
            </a:xfrm>
            <a:prstGeom prst="line">
              <a:avLst/>
            </a:prstGeom>
            <a:noFill/>
            <a:ln w="9360">
              <a:solidFill>
                <a:srgbClr val="000000"/>
              </a:solidFill>
              <a:miter lim="800000"/>
              <a:headEnd/>
              <a:tailEnd/>
            </a:ln>
          </p:spPr>
          <p:txBody>
            <a:bodyPr/>
            <a:lstStyle/>
            <a:p>
              <a:endParaRPr lang="es-ES"/>
            </a:p>
          </p:txBody>
        </p:sp>
        <p:sp>
          <p:nvSpPr>
            <p:cNvPr id="18635" name="Rectangle 157"/>
            <p:cNvSpPr>
              <a:spLocks noChangeArrowheads="1"/>
            </p:cNvSpPr>
            <p:nvPr/>
          </p:nvSpPr>
          <p:spPr bwMode="auto">
            <a:xfrm>
              <a:off x="5102"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36" name="Line 158"/>
            <p:cNvSpPr>
              <a:spLocks noChangeShapeType="1"/>
            </p:cNvSpPr>
            <p:nvPr/>
          </p:nvSpPr>
          <p:spPr bwMode="auto">
            <a:xfrm>
              <a:off x="5284" y="2976"/>
              <a:ext cx="181" cy="1"/>
            </a:xfrm>
            <a:prstGeom prst="line">
              <a:avLst/>
            </a:prstGeom>
            <a:noFill/>
            <a:ln w="9360">
              <a:solidFill>
                <a:srgbClr val="000000"/>
              </a:solidFill>
              <a:miter lim="800000"/>
              <a:headEnd/>
              <a:tailEnd/>
            </a:ln>
          </p:spPr>
          <p:txBody>
            <a:bodyPr/>
            <a:lstStyle/>
            <a:p>
              <a:endParaRPr lang="es-ES"/>
            </a:p>
          </p:txBody>
        </p:sp>
        <p:sp>
          <p:nvSpPr>
            <p:cNvPr id="18637" name="Line 159"/>
            <p:cNvSpPr>
              <a:spLocks noChangeShapeType="1"/>
            </p:cNvSpPr>
            <p:nvPr/>
          </p:nvSpPr>
          <p:spPr bwMode="auto">
            <a:xfrm flipV="1">
              <a:off x="5193" y="3064"/>
              <a:ext cx="1" cy="185"/>
            </a:xfrm>
            <a:prstGeom prst="line">
              <a:avLst/>
            </a:prstGeom>
            <a:noFill/>
            <a:ln w="9360">
              <a:solidFill>
                <a:srgbClr val="000000"/>
              </a:solidFill>
              <a:miter lim="800000"/>
              <a:headEnd/>
              <a:tailEnd/>
            </a:ln>
          </p:spPr>
          <p:txBody>
            <a:bodyPr/>
            <a:lstStyle/>
            <a:p>
              <a:endParaRPr lang="es-ES"/>
            </a:p>
          </p:txBody>
        </p:sp>
        <p:sp>
          <p:nvSpPr>
            <p:cNvPr id="18638" name="Rectangle 160"/>
            <p:cNvSpPr>
              <a:spLocks noChangeArrowheads="1"/>
            </p:cNvSpPr>
            <p:nvPr/>
          </p:nvSpPr>
          <p:spPr bwMode="auto">
            <a:xfrm>
              <a:off x="5102"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39" name="Line 161"/>
            <p:cNvSpPr>
              <a:spLocks noChangeShapeType="1"/>
            </p:cNvSpPr>
            <p:nvPr/>
          </p:nvSpPr>
          <p:spPr bwMode="auto">
            <a:xfrm>
              <a:off x="5284" y="3340"/>
              <a:ext cx="181" cy="1"/>
            </a:xfrm>
            <a:prstGeom prst="line">
              <a:avLst/>
            </a:prstGeom>
            <a:noFill/>
            <a:ln w="9360">
              <a:solidFill>
                <a:srgbClr val="000000"/>
              </a:solidFill>
              <a:miter lim="800000"/>
              <a:headEnd/>
              <a:tailEnd/>
            </a:ln>
          </p:spPr>
          <p:txBody>
            <a:bodyPr/>
            <a:lstStyle/>
            <a:p>
              <a:endParaRPr lang="es-ES"/>
            </a:p>
          </p:txBody>
        </p:sp>
        <p:sp>
          <p:nvSpPr>
            <p:cNvPr id="18640" name="Line 162"/>
            <p:cNvSpPr>
              <a:spLocks noChangeShapeType="1"/>
            </p:cNvSpPr>
            <p:nvPr/>
          </p:nvSpPr>
          <p:spPr bwMode="auto">
            <a:xfrm flipV="1">
              <a:off x="5193" y="3428"/>
              <a:ext cx="1" cy="185"/>
            </a:xfrm>
            <a:prstGeom prst="line">
              <a:avLst/>
            </a:prstGeom>
            <a:noFill/>
            <a:ln w="9360">
              <a:solidFill>
                <a:srgbClr val="000000"/>
              </a:solidFill>
              <a:miter lim="800000"/>
              <a:headEnd/>
              <a:tailEnd/>
            </a:ln>
          </p:spPr>
          <p:txBody>
            <a:bodyPr/>
            <a:lstStyle/>
            <a:p>
              <a:endParaRPr lang="es-ES"/>
            </a:p>
          </p:txBody>
        </p:sp>
        <p:sp>
          <p:nvSpPr>
            <p:cNvPr id="18641" name="Rectangle 163"/>
            <p:cNvSpPr>
              <a:spLocks noChangeArrowheads="1"/>
            </p:cNvSpPr>
            <p:nvPr/>
          </p:nvSpPr>
          <p:spPr bwMode="auto">
            <a:xfrm>
              <a:off x="5102"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42" name="Line 164"/>
            <p:cNvSpPr>
              <a:spLocks noChangeShapeType="1"/>
            </p:cNvSpPr>
            <p:nvPr/>
          </p:nvSpPr>
          <p:spPr bwMode="auto">
            <a:xfrm>
              <a:off x="5284" y="3702"/>
              <a:ext cx="181" cy="1"/>
            </a:xfrm>
            <a:prstGeom prst="line">
              <a:avLst/>
            </a:prstGeom>
            <a:noFill/>
            <a:ln w="9360">
              <a:solidFill>
                <a:srgbClr val="000000"/>
              </a:solidFill>
              <a:miter lim="800000"/>
              <a:headEnd/>
              <a:tailEnd/>
            </a:ln>
          </p:spPr>
          <p:txBody>
            <a:bodyPr/>
            <a:lstStyle/>
            <a:p>
              <a:endParaRPr lang="es-ES"/>
            </a:p>
          </p:txBody>
        </p:sp>
        <p:sp>
          <p:nvSpPr>
            <p:cNvPr id="18643" name="Rectangle 165"/>
            <p:cNvSpPr>
              <a:spLocks noChangeArrowheads="1"/>
            </p:cNvSpPr>
            <p:nvPr/>
          </p:nvSpPr>
          <p:spPr bwMode="auto">
            <a:xfrm>
              <a:off x="5465" y="1070"/>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44" name="Line 166"/>
            <p:cNvSpPr>
              <a:spLocks noChangeShapeType="1"/>
            </p:cNvSpPr>
            <p:nvPr/>
          </p:nvSpPr>
          <p:spPr bwMode="auto">
            <a:xfrm flipV="1">
              <a:off x="5556" y="1249"/>
              <a:ext cx="1" cy="185"/>
            </a:xfrm>
            <a:prstGeom prst="line">
              <a:avLst/>
            </a:prstGeom>
            <a:noFill/>
            <a:ln w="9360">
              <a:solidFill>
                <a:srgbClr val="000000"/>
              </a:solidFill>
              <a:miter lim="800000"/>
              <a:headEnd/>
              <a:tailEnd/>
            </a:ln>
          </p:spPr>
          <p:txBody>
            <a:bodyPr/>
            <a:lstStyle/>
            <a:p>
              <a:endParaRPr lang="es-ES"/>
            </a:p>
          </p:txBody>
        </p:sp>
        <p:sp>
          <p:nvSpPr>
            <p:cNvPr id="18645" name="Rectangle 167"/>
            <p:cNvSpPr>
              <a:spLocks noChangeArrowheads="1"/>
            </p:cNvSpPr>
            <p:nvPr/>
          </p:nvSpPr>
          <p:spPr bwMode="auto">
            <a:xfrm>
              <a:off x="5465" y="1433"/>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46" name="Line 168"/>
            <p:cNvSpPr>
              <a:spLocks noChangeShapeType="1"/>
            </p:cNvSpPr>
            <p:nvPr/>
          </p:nvSpPr>
          <p:spPr bwMode="auto">
            <a:xfrm flipV="1">
              <a:off x="5556" y="1612"/>
              <a:ext cx="1" cy="185"/>
            </a:xfrm>
            <a:prstGeom prst="line">
              <a:avLst/>
            </a:prstGeom>
            <a:noFill/>
            <a:ln w="9360">
              <a:solidFill>
                <a:srgbClr val="000000"/>
              </a:solidFill>
              <a:miter lim="800000"/>
              <a:headEnd/>
              <a:tailEnd/>
            </a:ln>
          </p:spPr>
          <p:txBody>
            <a:bodyPr/>
            <a:lstStyle/>
            <a:p>
              <a:endParaRPr lang="es-ES"/>
            </a:p>
          </p:txBody>
        </p:sp>
        <p:sp>
          <p:nvSpPr>
            <p:cNvPr id="18647" name="Rectangle 169"/>
            <p:cNvSpPr>
              <a:spLocks noChangeArrowheads="1"/>
            </p:cNvSpPr>
            <p:nvPr/>
          </p:nvSpPr>
          <p:spPr bwMode="auto">
            <a:xfrm>
              <a:off x="5465" y="1797"/>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48" name="Line 170"/>
            <p:cNvSpPr>
              <a:spLocks noChangeShapeType="1"/>
            </p:cNvSpPr>
            <p:nvPr/>
          </p:nvSpPr>
          <p:spPr bwMode="auto">
            <a:xfrm flipV="1">
              <a:off x="5556" y="1976"/>
              <a:ext cx="1" cy="185"/>
            </a:xfrm>
            <a:prstGeom prst="line">
              <a:avLst/>
            </a:prstGeom>
            <a:noFill/>
            <a:ln w="9360">
              <a:solidFill>
                <a:srgbClr val="000000"/>
              </a:solidFill>
              <a:miter lim="800000"/>
              <a:headEnd/>
              <a:tailEnd/>
            </a:ln>
          </p:spPr>
          <p:txBody>
            <a:bodyPr/>
            <a:lstStyle/>
            <a:p>
              <a:endParaRPr lang="es-ES"/>
            </a:p>
          </p:txBody>
        </p:sp>
        <p:sp>
          <p:nvSpPr>
            <p:cNvPr id="18649" name="Rectangle 171"/>
            <p:cNvSpPr>
              <a:spLocks noChangeArrowheads="1"/>
            </p:cNvSpPr>
            <p:nvPr/>
          </p:nvSpPr>
          <p:spPr bwMode="auto">
            <a:xfrm>
              <a:off x="5465" y="215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50" name="Line 172"/>
            <p:cNvSpPr>
              <a:spLocks noChangeShapeType="1"/>
            </p:cNvSpPr>
            <p:nvPr/>
          </p:nvSpPr>
          <p:spPr bwMode="auto">
            <a:xfrm flipV="1">
              <a:off x="5556" y="2338"/>
              <a:ext cx="1" cy="185"/>
            </a:xfrm>
            <a:prstGeom prst="line">
              <a:avLst/>
            </a:prstGeom>
            <a:noFill/>
            <a:ln w="9360">
              <a:solidFill>
                <a:srgbClr val="000000"/>
              </a:solidFill>
              <a:miter lim="800000"/>
              <a:headEnd/>
              <a:tailEnd/>
            </a:ln>
          </p:spPr>
          <p:txBody>
            <a:bodyPr/>
            <a:lstStyle/>
            <a:p>
              <a:endParaRPr lang="es-ES"/>
            </a:p>
          </p:txBody>
        </p:sp>
        <p:sp>
          <p:nvSpPr>
            <p:cNvPr id="18651" name="Rectangle 173"/>
            <p:cNvSpPr>
              <a:spLocks noChangeArrowheads="1"/>
            </p:cNvSpPr>
            <p:nvPr/>
          </p:nvSpPr>
          <p:spPr bwMode="auto">
            <a:xfrm>
              <a:off x="5465" y="2522"/>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52" name="Line 174"/>
            <p:cNvSpPr>
              <a:spLocks noChangeShapeType="1"/>
            </p:cNvSpPr>
            <p:nvPr/>
          </p:nvSpPr>
          <p:spPr bwMode="auto">
            <a:xfrm flipV="1">
              <a:off x="5556" y="2701"/>
              <a:ext cx="1" cy="185"/>
            </a:xfrm>
            <a:prstGeom prst="line">
              <a:avLst/>
            </a:prstGeom>
            <a:noFill/>
            <a:ln w="9360">
              <a:solidFill>
                <a:srgbClr val="000000"/>
              </a:solidFill>
              <a:miter lim="800000"/>
              <a:headEnd/>
              <a:tailEnd/>
            </a:ln>
          </p:spPr>
          <p:txBody>
            <a:bodyPr/>
            <a:lstStyle/>
            <a:p>
              <a:endParaRPr lang="es-ES"/>
            </a:p>
          </p:txBody>
        </p:sp>
        <p:sp>
          <p:nvSpPr>
            <p:cNvPr id="18653" name="Rectangle 175"/>
            <p:cNvSpPr>
              <a:spLocks noChangeArrowheads="1"/>
            </p:cNvSpPr>
            <p:nvPr/>
          </p:nvSpPr>
          <p:spPr bwMode="auto">
            <a:xfrm>
              <a:off x="5465" y="2885"/>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54" name="Line 176"/>
            <p:cNvSpPr>
              <a:spLocks noChangeShapeType="1"/>
            </p:cNvSpPr>
            <p:nvPr/>
          </p:nvSpPr>
          <p:spPr bwMode="auto">
            <a:xfrm flipV="1">
              <a:off x="5556" y="3064"/>
              <a:ext cx="1" cy="185"/>
            </a:xfrm>
            <a:prstGeom prst="line">
              <a:avLst/>
            </a:prstGeom>
            <a:noFill/>
            <a:ln w="9360">
              <a:solidFill>
                <a:srgbClr val="000000"/>
              </a:solidFill>
              <a:miter lim="800000"/>
              <a:headEnd/>
              <a:tailEnd/>
            </a:ln>
          </p:spPr>
          <p:txBody>
            <a:bodyPr/>
            <a:lstStyle/>
            <a:p>
              <a:endParaRPr lang="es-ES"/>
            </a:p>
          </p:txBody>
        </p:sp>
        <p:sp>
          <p:nvSpPr>
            <p:cNvPr id="18655" name="Rectangle 177"/>
            <p:cNvSpPr>
              <a:spLocks noChangeArrowheads="1"/>
            </p:cNvSpPr>
            <p:nvPr/>
          </p:nvSpPr>
          <p:spPr bwMode="auto">
            <a:xfrm>
              <a:off x="5465" y="3249"/>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656" name="Line 178"/>
            <p:cNvSpPr>
              <a:spLocks noChangeShapeType="1"/>
            </p:cNvSpPr>
            <p:nvPr/>
          </p:nvSpPr>
          <p:spPr bwMode="auto">
            <a:xfrm flipV="1">
              <a:off x="5556" y="3428"/>
              <a:ext cx="1" cy="185"/>
            </a:xfrm>
            <a:prstGeom prst="line">
              <a:avLst/>
            </a:prstGeom>
            <a:noFill/>
            <a:ln w="9360">
              <a:solidFill>
                <a:srgbClr val="000000"/>
              </a:solidFill>
              <a:miter lim="800000"/>
              <a:headEnd/>
              <a:tailEnd/>
            </a:ln>
          </p:spPr>
          <p:txBody>
            <a:bodyPr/>
            <a:lstStyle/>
            <a:p>
              <a:endParaRPr lang="es-ES"/>
            </a:p>
          </p:txBody>
        </p:sp>
        <p:sp>
          <p:nvSpPr>
            <p:cNvPr id="18657" name="Rectangle 179"/>
            <p:cNvSpPr>
              <a:spLocks noChangeArrowheads="1"/>
            </p:cNvSpPr>
            <p:nvPr/>
          </p:nvSpPr>
          <p:spPr bwMode="auto">
            <a:xfrm>
              <a:off x="5465" y="3611"/>
              <a:ext cx="182" cy="182"/>
            </a:xfrm>
            <a:prstGeom prst="rect">
              <a:avLst/>
            </a:prstGeom>
            <a:solidFill>
              <a:srgbClr val="00CC99"/>
            </a:solidFill>
            <a:ln w="9360">
              <a:solidFill>
                <a:srgbClr val="000000"/>
              </a:solidFill>
              <a:miter lim="800000"/>
              <a:headEnd/>
              <a:tailEnd/>
            </a:ln>
          </p:spPr>
          <p:txBody>
            <a:bodyPr wrap="none" anchor="ctr"/>
            <a:lstStyle/>
            <a:p>
              <a:endParaRPr lang="es-ES"/>
            </a:p>
          </p:txBody>
        </p:sp>
      </p:grpSp>
      <p:sp>
        <p:nvSpPr>
          <p:cNvPr id="18437" name="Rectangle 180"/>
          <p:cNvSpPr>
            <a:spLocks noChangeArrowheads="1"/>
          </p:cNvSpPr>
          <p:nvPr/>
        </p:nvSpPr>
        <p:spPr bwMode="auto">
          <a:xfrm>
            <a:off x="900113" y="1125538"/>
            <a:ext cx="2951162" cy="2809875"/>
          </a:xfrm>
          <a:prstGeom prst="rect">
            <a:avLst/>
          </a:prstGeom>
          <a:solidFill>
            <a:srgbClr val="00CC99"/>
          </a:solidFill>
          <a:ln w="9360">
            <a:solidFill>
              <a:srgbClr val="000000"/>
            </a:solidFill>
            <a:miter lim="800000"/>
            <a:headEnd/>
            <a:tailEnd/>
          </a:ln>
        </p:spPr>
        <p:txBody>
          <a:bodyPr wrap="none" anchor="ctr"/>
          <a:lstStyle/>
          <a:p>
            <a:endParaRPr lang="es-ES"/>
          </a:p>
        </p:txBody>
      </p:sp>
      <p:sp>
        <p:nvSpPr>
          <p:cNvPr id="18438" name="Rectangle 181"/>
          <p:cNvSpPr>
            <a:spLocks noChangeArrowheads="1"/>
          </p:cNvSpPr>
          <p:nvPr/>
        </p:nvSpPr>
        <p:spPr bwMode="auto">
          <a:xfrm>
            <a:off x="2916238" y="2206625"/>
            <a:ext cx="863600" cy="647700"/>
          </a:xfrm>
          <a:prstGeom prst="rect">
            <a:avLst/>
          </a:prstGeom>
          <a:solidFill>
            <a:srgbClr val="CC99FF"/>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800">
                <a:solidFill>
                  <a:srgbClr val="000000"/>
                </a:solidFill>
              </a:rPr>
              <a:t>Router</a:t>
            </a:r>
          </a:p>
        </p:txBody>
      </p:sp>
      <p:sp>
        <p:nvSpPr>
          <p:cNvPr id="18439" name="Rectangle 182"/>
          <p:cNvSpPr>
            <a:spLocks noChangeArrowheads="1"/>
          </p:cNvSpPr>
          <p:nvPr/>
        </p:nvSpPr>
        <p:spPr bwMode="auto">
          <a:xfrm>
            <a:off x="971550" y="2206625"/>
            <a:ext cx="1871663" cy="647700"/>
          </a:xfrm>
          <a:prstGeom prst="rect">
            <a:avLst/>
          </a:prstGeom>
          <a:solidFill>
            <a:srgbClr val="00CCFF"/>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800">
                <a:solidFill>
                  <a:srgbClr val="000000"/>
                </a:solidFill>
              </a:rPr>
              <a:t>CPU core</a:t>
            </a:r>
          </a:p>
        </p:txBody>
      </p:sp>
      <p:sp>
        <p:nvSpPr>
          <p:cNvPr id="18440" name="Rectangle 183"/>
          <p:cNvSpPr>
            <a:spLocks noChangeArrowheads="1"/>
          </p:cNvSpPr>
          <p:nvPr/>
        </p:nvSpPr>
        <p:spPr bwMode="auto">
          <a:xfrm>
            <a:off x="971550" y="1198563"/>
            <a:ext cx="2808288" cy="574675"/>
          </a:xfrm>
          <a:prstGeom prst="rect">
            <a:avLst/>
          </a:prstGeom>
          <a:solidFill>
            <a:srgbClr val="00FF00"/>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800">
                <a:solidFill>
                  <a:srgbClr val="000000"/>
                </a:solidFill>
              </a:rPr>
              <a:t>L2$ (data)</a:t>
            </a:r>
          </a:p>
        </p:txBody>
      </p:sp>
      <p:sp>
        <p:nvSpPr>
          <p:cNvPr id="18441" name="Rectangle 184"/>
          <p:cNvSpPr>
            <a:spLocks noChangeArrowheads="1"/>
          </p:cNvSpPr>
          <p:nvPr/>
        </p:nvSpPr>
        <p:spPr bwMode="auto">
          <a:xfrm>
            <a:off x="971550" y="3286125"/>
            <a:ext cx="2808288" cy="576263"/>
          </a:xfrm>
          <a:prstGeom prst="rect">
            <a:avLst/>
          </a:prstGeom>
          <a:solidFill>
            <a:srgbClr val="00FF00"/>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800">
                <a:solidFill>
                  <a:srgbClr val="000000"/>
                </a:solidFill>
              </a:rPr>
              <a:t>L2$ (data)</a:t>
            </a:r>
          </a:p>
        </p:txBody>
      </p:sp>
      <p:sp>
        <p:nvSpPr>
          <p:cNvPr id="18442" name="Rectangle 185"/>
          <p:cNvSpPr>
            <a:spLocks noChangeArrowheads="1"/>
          </p:cNvSpPr>
          <p:nvPr/>
        </p:nvSpPr>
        <p:spPr bwMode="auto">
          <a:xfrm>
            <a:off x="971550" y="2927350"/>
            <a:ext cx="1008063" cy="287338"/>
          </a:xfrm>
          <a:prstGeom prst="rect">
            <a:avLst/>
          </a:prstGeom>
          <a:solidFill>
            <a:srgbClr val="FFFF99"/>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a:solidFill>
                  <a:srgbClr val="000000"/>
                </a:solidFill>
              </a:rPr>
              <a:t>L1D$</a:t>
            </a:r>
          </a:p>
        </p:txBody>
      </p:sp>
      <p:sp>
        <p:nvSpPr>
          <p:cNvPr id="18443" name="Rectangle 186"/>
          <p:cNvSpPr>
            <a:spLocks noChangeArrowheads="1"/>
          </p:cNvSpPr>
          <p:nvPr/>
        </p:nvSpPr>
        <p:spPr bwMode="auto">
          <a:xfrm>
            <a:off x="971550" y="1847850"/>
            <a:ext cx="1008063" cy="287338"/>
          </a:xfrm>
          <a:prstGeom prst="rect">
            <a:avLst/>
          </a:prstGeom>
          <a:solidFill>
            <a:srgbClr val="FFFF99"/>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a:solidFill>
                  <a:srgbClr val="000000"/>
                </a:solidFill>
              </a:rPr>
              <a:t>L1I$</a:t>
            </a:r>
          </a:p>
        </p:txBody>
      </p:sp>
      <p:sp>
        <p:nvSpPr>
          <p:cNvPr id="18444" name="Rectangle 187"/>
          <p:cNvSpPr>
            <a:spLocks noChangeArrowheads="1"/>
          </p:cNvSpPr>
          <p:nvPr/>
        </p:nvSpPr>
        <p:spPr bwMode="auto">
          <a:xfrm>
            <a:off x="2051050" y="1846263"/>
            <a:ext cx="576263" cy="288925"/>
          </a:xfrm>
          <a:prstGeom prst="rect">
            <a:avLst/>
          </a:prstGeom>
          <a:solidFill>
            <a:srgbClr val="FFFF99"/>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a:solidFill>
                  <a:srgbClr val="000000"/>
                </a:solidFill>
              </a:rPr>
              <a:t>L1C$</a:t>
            </a:r>
          </a:p>
        </p:txBody>
      </p:sp>
      <p:sp>
        <p:nvSpPr>
          <p:cNvPr id="18445" name="Rectangle 188"/>
          <p:cNvSpPr>
            <a:spLocks noChangeArrowheads="1"/>
          </p:cNvSpPr>
          <p:nvPr/>
        </p:nvSpPr>
        <p:spPr bwMode="auto">
          <a:xfrm>
            <a:off x="2051050" y="2925763"/>
            <a:ext cx="576263" cy="288925"/>
          </a:xfrm>
          <a:prstGeom prst="rect">
            <a:avLst/>
          </a:prstGeom>
          <a:solidFill>
            <a:srgbClr val="FFFF99"/>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a:solidFill>
                  <a:srgbClr val="000000"/>
                </a:solidFill>
              </a:rPr>
              <a:t>L2C$</a:t>
            </a:r>
          </a:p>
        </p:txBody>
      </p:sp>
      <p:sp>
        <p:nvSpPr>
          <p:cNvPr id="18446" name="Rectangle 189"/>
          <p:cNvSpPr>
            <a:spLocks noChangeArrowheads="1"/>
          </p:cNvSpPr>
          <p:nvPr/>
        </p:nvSpPr>
        <p:spPr bwMode="auto">
          <a:xfrm>
            <a:off x="2700338" y="1847850"/>
            <a:ext cx="1079500" cy="287338"/>
          </a:xfrm>
          <a:prstGeom prst="rect">
            <a:avLst/>
          </a:prstGeom>
          <a:solidFill>
            <a:srgbClr val="FFFF99"/>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a:solidFill>
                  <a:srgbClr val="000000"/>
                </a:solidFill>
              </a:rPr>
              <a:t>L2$ (tags)</a:t>
            </a:r>
          </a:p>
        </p:txBody>
      </p:sp>
      <p:sp>
        <p:nvSpPr>
          <p:cNvPr id="18447" name="Rectangle 190"/>
          <p:cNvSpPr>
            <a:spLocks noChangeArrowheads="1"/>
          </p:cNvSpPr>
          <p:nvPr/>
        </p:nvSpPr>
        <p:spPr bwMode="auto">
          <a:xfrm>
            <a:off x="2700338" y="2925763"/>
            <a:ext cx="1079500" cy="288925"/>
          </a:xfrm>
          <a:prstGeom prst="rect">
            <a:avLst/>
          </a:prstGeom>
          <a:solidFill>
            <a:srgbClr val="FFFF99"/>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a:solidFill>
                  <a:srgbClr val="000000"/>
                </a:solidFill>
              </a:rPr>
              <a:t>L2$ (tags)</a:t>
            </a:r>
          </a:p>
        </p:txBody>
      </p:sp>
      <p:sp>
        <p:nvSpPr>
          <p:cNvPr id="18448" name="Line 191"/>
          <p:cNvSpPr>
            <a:spLocks noChangeShapeType="1"/>
          </p:cNvSpPr>
          <p:nvPr/>
        </p:nvSpPr>
        <p:spPr bwMode="auto">
          <a:xfrm flipH="1" flipV="1">
            <a:off x="3848100" y="1122363"/>
            <a:ext cx="798513" cy="1733550"/>
          </a:xfrm>
          <a:prstGeom prst="line">
            <a:avLst/>
          </a:prstGeom>
          <a:noFill/>
          <a:ln w="9360">
            <a:solidFill>
              <a:srgbClr val="000000"/>
            </a:solidFill>
            <a:miter lim="800000"/>
            <a:headEnd/>
            <a:tailEnd/>
          </a:ln>
        </p:spPr>
        <p:txBody>
          <a:bodyPr/>
          <a:lstStyle/>
          <a:p>
            <a:endParaRPr lang="es-ES"/>
          </a:p>
        </p:txBody>
      </p:sp>
      <p:sp>
        <p:nvSpPr>
          <p:cNvPr id="18449" name="Line 192"/>
          <p:cNvSpPr>
            <a:spLocks noChangeShapeType="1"/>
          </p:cNvSpPr>
          <p:nvPr/>
        </p:nvSpPr>
        <p:spPr bwMode="auto">
          <a:xfrm flipH="1">
            <a:off x="3848100" y="3141663"/>
            <a:ext cx="798513" cy="792162"/>
          </a:xfrm>
          <a:prstGeom prst="line">
            <a:avLst/>
          </a:prstGeom>
          <a:noFill/>
          <a:ln w="9360">
            <a:solidFill>
              <a:srgbClr val="000000"/>
            </a:solidFill>
            <a:miter lim="800000"/>
            <a:headEnd/>
            <a:tailEnd/>
          </a:ln>
        </p:spPr>
        <p:txBody>
          <a:bodyPr/>
          <a:lstStyle/>
          <a:p>
            <a:endParaRPr lang="es-ES"/>
          </a:p>
        </p:txBody>
      </p:sp>
      <p:grpSp>
        <p:nvGrpSpPr>
          <p:cNvPr id="18450" name="Group 193"/>
          <p:cNvGrpSpPr>
            <a:grpSpLocks/>
          </p:cNvGrpSpPr>
          <p:nvPr/>
        </p:nvGrpSpPr>
        <p:grpSpPr bwMode="auto">
          <a:xfrm>
            <a:off x="1260475" y="4133850"/>
            <a:ext cx="2190750" cy="2247900"/>
            <a:chOff x="794" y="2604"/>
            <a:chExt cx="1380" cy="1416"/>
          </a:xfrm>
        </p:grpSpPr>
        <p:sp>
          <p:nvSpPr>
            <p:cNvPr id="18462" name="Rectangle 194"/>
            <p:cNvSpPr>
              <a:spLocks noChangeArrowheads="1"/>
            </p:cNvSpPr>
            <p:nvPr/>
          </p:nvSpPr>
          <p:spPr bwMode="auto">
            <a:xfrm>
              <a:off x="1036" y="2819"/>
              <a:ext cx="895" cy="956"/>
            </a:xfrm>
            <a:prstGeom prst="rect">
              <a:avLst/>
            </a:prstGeom>
            <a:solidFill>
              <a:srgbClr val="CC99FF"/>
            </a:solidFill>
            <a:ln w="28440">
              <a:solidFill>
                <a:srgbClr val="000000"/>
              </a:solidFill>
              <a:miter lim="800000"/>
              <a:headEnd/>
              <a:tailEnd/>
            </a:ln>
          </p:spPr>
          <p:txBody>
            <a:bodyPr wrap="none" anchor="ctr"/>
            <a:lstStyle/>
            <a:p>
              <a:endParaRPr lang="es-ES"/>
            </a:p>
          </p:txBody>
        </p:sp>
        <p:sp>
          <p:nvSpPr>
            <p:cNvPr id="18463" name="Line 195"/>
            <p:cNvSpPr>
              <a:spLocks noChangeShapeType="1"/>
            </p:cNvSpPr>
            <p:nvPr/>
          </p:nvSpPr>
          <p:spPr bwMode="auto">
            <a:xfrm flipV="1">
              <a:off x="1472" y="2658"/>
              <a:ext cx="1" cy="163"/>
            </a:xfrm>
            <a:prstGeom prst="line">
              <a:avLst/>
            </a:prstGeom>
            <a:noFill/>
            <a:ln w="28440">
              <a:solidFill>
                <a:srgbClr val="000000"/>
              </a:solidFill>
              <a:miter lim="800000"/>
              <a:headEnd/>
              <a:tailEnd/>
            </a:ln>
          </p:spPr>
          <p:txBody>
            <a:bodyPr/>
            <a:lstStyle/>
            <a:p>
              <a:endParaRPr lang="es-ES"/>
            </a:p>
          </p:txBody>
        </p:sp>
        <p:sp>
          <p:nvSpPr>
            <p:cNvPr id="18464" name="Line 196"/>
            <p:cNvSpPr>
              <a:spLocks noChangeShapeType="1"/>
            </p:cNvSpPr>
            <p:nvPr/>
          </p:nvSpPr>
          <p:spPr bwMode="auto">
            <a:xfrm flipV="1">
              <a:off x="1481" y="3773"/>
              <a:ext cx="1" cy="164"/>
            </a:xfrm>
            <a:prstGeom prst="line">
              <a:avLst/>
            </a:prstGeom>
            <a:noFill/>
            <a:ln w="28440">
              <a:solidFill>
                <a:srgbClr val="000000"/>
              </a:solidFill>
              <a:miter lim="800000"/>
              <a:headEnd/>
              <a:tailEnd/>
            </a:ln>
          </p:spPr>
          <p:txBody>
            <a:bodyPr/>
            <a:lstStyle/>
            <a:p>
              <a:endParaRPr lang="es-ES"/>
            </a:p>
          </p:txBody>
        </p:sp>
        <p:sp>
          <p:nvSpPr>
            <p:cNvPr id="18465" name="Line 197"/>
            <p:cNvSpPr>
              <a:spLocks noChangeShapeType="1"/>
            </p:cNvSpPr>
            <p:nvPr/>
          </p:nvSpPr>
          <p:spPr bwMode="auto">
            <a:xfrm flipH="1" flipV="1">
              <a:off x="862" y="3215"/>
              <a:ext cx="176" cy="5"/>
            </a:xfrm>
            <a:prstGeom prst="line">
              <a:avLst/>
            </a:prstGeom>
            <a:noFill/>
            <a:ln w="28440">
              <a:solidFill>
                <a:srgbClr val="000000"/>
              </a:solidFill>
              <a:miter lim="800000"/>
              <a:headEnd/>
              <a:tailEnd/>
            </a:ln>
          </p:spPr>
          <p:txBody>
            <a:bodyPr/>
            <a:lstStyle/>
            <a:p>
              <a:endParaRPr lang="es-ES"/>
            </a:p>
          </p:txBody>
        </p:sp>
        <p:sp>
          <p:nvSpPr>
            <p:cNvPr id="18466" name="Line 198"/>
            <p:cNvSpPr>
              <a:spLocks noChangeShapeType="1"/>
            </p:cNvSpPr>
            <p:nvPr/>
          </p:nvSpPr>
          <p:spPr bwMode="auto">
            <a:xfrm flipH="1" flipV="1">
              <a:off x="1929" y="3239"/>
              <a:ext cx="177" cy="5"/>
            </a:xfrm>
            <a:prstGeom prst="line">
              <a:avLst/>
            </a:prstGeom>
            <a:noFill/>
            <a:ln w="28440">
              <a:solidFill>
                <a:srgbClr val="000000"/>
              </a:solidFill>
              <a:miter lim="800000"/>
              <a:headEnd/>
              <a:tailEnd/>
            </a:ln>
          </p:spPr>
          <p:txBody>
            <a:bodyPr/>
            <a:lstStyle/>
            <a:p>
              <a:endParaRPr lang="es-ES"/>
            </a:p>
          </p:txBody>
        </p:sp>
        <p:sp>
          <p:nvSpPr>
            <p:cNvPr id="18467" name="Text Box 199"/>
            <p:cNvSpPr txBox="1">
              <a:spLocks noChangeArrowheads="1"/>
            </p:cNvSpPr>
            <p:nvPr/>
          </p:nvSpPr>
          <p:spPr bwMode="auto">
            <a:xfrm>
              <a:off x="1293" y="2604"/>
              <a:ext cx="195"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N</a:t>
              </a:r>
            </a:p>
          </p:txBody>
        </p:sp>
        <p:sp>
          <p:nvSpPr>
            <p:cNvPr id="18468" name="Text Box 200"/>
            <p:cNvSpPr txBox="1">
              <a:spLocks noChangeArrowheads="1"/>
            </p:cNvSpPr>
            <p:nvPr/>
          </p:nvSpPr>
          <p:spPr bwMode="auto">
            <a:xfrm>
              <a:off x="1986" y="3057"/>
              <a:ext cx="189"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E</a:t>
              </a:r>
            </a:p>
          </p:txBody>
        </p:sp>
        <p:sp>
          <p:nvSpPr>
            <p:cNvPr id="18469" name="Text Box 201"/>
            <p:cNvSpPr txBox="1">
              <a:spLocks noChangeArrowheads="1"/>
            </p:cNvSpPr>
            <p:nvPr/>
          </p:nvSpPr>
          <p:spPr bwMode="auto">
            <a:xfrm>
              <a:off x="1475" y="3828"/>
              <a:ext cx="189"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S</a:t>
              </a:r>
            </a:p>
          </p:txBody>
        </p:sp>
        <p:sp>
          <p:nvSpPr>
            <p:cNvPr id="18470" name="Text Box 202"/>
            <p:cNvSpPr txBox="1">
              <a:spLocks noChangeArrowheads="1"/>
            </p:cNvSpPr>
            <p:nvPr/>
          </p:nvSpPr>
          <p:spPr bwMode="auto">
            <a:xfrm>
              <a:off x="794" y="3228"/>
              <a:ext cx="220" cy="193"/>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W</a:t>
              </a:r>
            </a:p>
          </p:txBody>
        </p:sp>
        <p:grpSp>
          <p:nvGrpSpPr>
            <p:cNvPr id="18471" name="Group 203"/>
            <p:cNvGrpSpPr>
              <a:grpSpLocks/>
            </p:cNvGrpSpPr>
            <p:nvPr/>
          </p:nvGrpSpPr>
          <p:grpSpPr bwMode="auto">
            <a:xfrm>
              <a:off x="1385" y="2899"/>
              <a:ext cx="488" cy="504"/>
              <a:chOff x="1385" y="2899"/>
              <a:chExt cx="488" cy="504"/>
            </a:xfrm>
          </p:grpSpPr>
          <p:sp>
            <p:nvSpPr>
              <p:cNvPr id="18475" name="Rectangle 204"/>
              <p:cNvSpPr>
                <a:spLocks noChangeArrowheads="1"/>
              </p:cNvSpPr>
              <p:nvPr/>
            </p:nvSpPr>
            <p:spPr bwMode="auto">
              <a:xfrm>
                <a:off x="1385" y="2899"/>
                <a:ext cx="489" cy="505"/>
              </a:xfrm>
              <a:prstGeom prst="rect">
                <a:avLst/>
              </a:prstGeom>
              <a:solidFill>
                <a:srgbClr val="CCFFFF"/>
              </a:solidFill>
              <a:ln w="9360">
                <a:solidFill>
                  <a:srgbClr val="000000"/>
                </a:solidFill>
                <a:miter lim="800000"/>
                <a:headEnd/>
                <a:tailEnd/>
              </a:ln>
            </p:spPr>
            <p:txBody>
              <a:bodyPr wrap="none" anchor="ctr"/>
              <a:lstStyle/>
              <a:p>
                <a:endParaRPr lang="es-ES"/>
              </a:p>
            </p:txBody>
          </p:sp>
          <p:sp>
            <p:nvSpPr>
              <p:cNvPr id="18476" name="Line 205"/>
              <p:cNvSpPr>
                <a:spLocks noChangeShapeType="1"/>
              </p:cNvSpPr>
              <p:nvPr/>
            </p:nvSpPr>
            <p:spPr bwMode="auto">
              <a:xfrm>
                <a:off x="1531" y="2949"/>
                <a:ext cx="196" cy="405"/>
              </a:xfrm>
              <a:prstGeom prst="line">
                <a:avLst/>
              </a:prstGeom>
              <a:noFill/>
              <a:ln w="28440">
                <a:solidFill>
                  <a:srgbClr val="000000"/>
                </a:solidFill>
                <a:miter lim="800000"/>
                <a:headEnd/>
                <a:tailEnd/>
              </a:ln>
            </p:spPr>
            <p:txBody>
              <a:bodyPr/>
              <a:lstStyle/>
              <a:p>
                <a:endParaRPr lang="es-ES"/>
              </a:p>
            </p:txBody>
          </p:sp>
          <p:sp>
            <p:nvSpPr>
              <p:cNvPr id="18477" name="Line 206"/>
              <p:cNvSpPr>
                <a:spLocks noChangeShapeType="1"/>
              </p:cNvSpPr>
              <p:nvPr/>
            </p:nvSpPr>
            <p:spPr bwMode="auto">
              <a:xfrm flipH="1">
                <a:off x="1529" y="2949"/>
                <a:ext cx="200" cy="405"/>
              </a:xfrm>
              <a:prstGeom prst="line">
                <a:avLst/>
              </a:prstGeom>
              <a:noFill/>
              <a:ln w="28440">
                <a:solidFill>
                  <a:srgbClr val="000000"/>
                </a:solidFill>
                <a:miter lim="800000"/>
                <a:headEnd/>
                <a:tailEnd/>
              </a:ln>
            </p:spPr>
            <p:txBody>
              <a:bodyPr/>
              <a:lstStyle/>
              <a:p>
                <a:endParaRPr lang="es-ES"/>
              </a:p>
            </p:txBody>
          </p:sp>
          <p:sp>
            <p:nvSpPr>
              <p:cNvPr id="18478" name="Line 207"/>
              <p:cNvSpPr>
                <a:spLocks noChangeShapeType="1"/>
              </p:cNvSpPr>
              <p:nvPr/>
            </p:nvSpPr>
            <p:spPr bwMode="auto">
              <a:xfrm>
                <a:off x="1434" y="2949"/>
                <a:ext cx="97" cy="1"/>
              </a:xfrm>
              <a:prstGeom prst="line">
                <a:avLst/>
              </a:prstGeom>
              <a:noFill/>
              <a:ln w="28440">
                <a:solidFill>
                  <a:srgbClr val="000000"/>
                </a:solidFill>
                <a:miter lim="800000"/>
                <a:headEnd/>
                <a:tailEnd/>
              </a:ln>
            </p:spPr>
            <p:txBody>
              <a:bodyPr/>
              <a:lstStyle/>
              <a:p>
                <a:endParaRPr lang="es-ES"/>
              </a:p>
            </p:txBody>
          </p:sp>
          <p:sp>
            <p:nvSpPr>
              <p:cNvPr id="18479" name="Line 208"/>
              <p:cNvSpPr>
                <a:spLocks noChangeShapeType="1"/>
              </p:cNvSpPr>
              <p:nvPr/>
            </p:nvSpPr>
            <p:spPr bwMode="auto">
              <a:xfrm>
                <a:off x="1728" y="2949"/>
                <a:ext cx="97" cy="1"/>
              </a:xfrm>
              <a:prstGeom prst="line">
                <a:avLst/>
              </a:prstGeom>
              <a:noFill/>
              <a:ln w="28440">
                <a:solidFill>
                  <a:srgbClr val="000000"/>
                </a:solidFill>
                <a:miter lim="800000"/>
                <a:headEnd/>
                <a:tailEnd/>
              </a:ln>
            </p:spPr>
            <p:txBody>
              <a:bodyPr/>
              <a:lstStyle/>
              <a:p>
                <a:endParaRPr lang="es-ES"/>
              </a:p>
            </p:txBody>
          </p:sp>
          <p:sp>
            <p:nvSpPr>
              <p:cNvPr id="18480" name="Line 209"/>
              <p:cNvSpPr>
                <a:spLocks noChangeShapeType="1"/>
              </p:cNvSpPr>
              <p:nvPr/>
            </p:nvSpPr>
            <p:spPr bwMode="auto">
              <a:xfrm>
                <a:off x="1434" y="3354"/>
                <a:ext cx="97" cy="1"/>
              </a:xfrm>
              <a:prstGeom prst="line">
                <a:avLst/>
              </a:prstGeom>
              <a:noFill/>
              <a:ln w="28440">
                <a:solidFill>
                  <a:srgbClr val="000000"/>
                </a:solidFill>
                <a:miter lim="800000"/>
                <a:headEnd/>
                <a:tailEnd/>
              </a:ln>
            </p:spPr>
            <p:txBody>
              <a:bodyPr/>
              <a:lstStyle/>
              <a:p>
                <a:endParaRPr lang="es-ES"/>
              </a:p>
            </p:txBody>
          </p:sp>
          <p:sp>
            <p:nvSpPr>
              <p:cNvPr id="18481" name="Line 210"/>
              <p:cNvSpPr>
                <a:spLocks noChangeShapeType="1"/>
              </p:cNvSpPr>
              <p:nvPr/>
            </p:nvSpPr>
            <p:spPr bwMode="auto">
              <a:xfrm>
                <a:off x="1728" y="3354"/>
                <a:ext cx="97" cy="1"/>
              </a:xfrm>
              <a:prstGeom prst="line">
                <a:avLst/>
              </a:prstGeom>
              <a:noFill/>
              <a:ln w="28440">
                <a:solidFill>
                  <a:srgbClr val="000000"/>
                </a:solidFill>
                <a:miter lim="800000"/>
                <a:headEnd/>
                <a:tailEnd/>
              </a:ln>
            </p:spPr>
            <p:txBody>
              <a:bodyPr/>
              <a:lstStyle/>
              <a:p>
                <a:endParaRPr lang="es-ES"/>
              </a:p>
            </p:txBody>
          </p:sp>
        </p:grpSp>
        <p:sp>
          <p:nvSpPr>
            <p:cNvPr id="18472" name="Text Box 211"/>
            <p:cNvSpPr txBox="1">
              <a:spLocks noChangeArrowheads="1"/>
            </p:cNvSpPr>
            <p:nvPr/>
          </p:nvSpPr>
          <p:spPr bwMode="auto">
            <a:xfrm>
              <a:off x="1500" y="3466"/>
              <a:ext cx="374" cy="272"/>
            </a:xfrm>
            <a:prstGeom prst="rect">
              <a:avLst/>
            </a:prstGeom>
            <a:solidFill>
              <a:srgbClr val="CCFFCC"/>
            </a:solidFill>
            <a:ln w="324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Arb</a:t>
              </a:r>
            </a:p>
          </p:txBody>
        </p:sp>
        <p:sp>
          <p:nvSpPr>
            <p:cNvPr id="18473" name="Text Box 212"/>
            <p:cNvSpPr txBox="1">
              <a:spLocks noChangeArrowheads="1"/>
            </p:cNvSpPr>
            <p:nvPr/>
          </p:nvSpPr>
          <p:spPr bwMode="auto">
            <a:xfrm>
              <a:off x="1065" y="3466"/>
              <a:ext cx="409" cy="272"/>
            </a:xfrm>
            <a:prstGeom prst="rect">
              <a:avLst/>
            </a:prstGeom>
            <a:solidFill>
              <a:srgbClr val="CCFFCC"/>
            </a:solidFill>
            <a:ln w="9360">
              <a:solidFill>
                <a:srgbClr val="000000"/>
              </a:solidFill>
              <a:miter lim="800000"/>
              <a:headEnd/>
              <a:tailEnd/>
            </a:ln>
          </p:spPr>
          <p:txBody>
            <a:bodyPr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Rout.</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unit</a:t>
              </a:r>
            </a:p>
          </p:txBody>
        </p:sp>
        <p:sp>
          <p:nvSpPr>
            <p:cNvPr id="18474" name="Text Box 213"/>
            <p:cNvSpPr txBox="1">
              <a:spLocks noChangeArrowheads="1"/>
            </p:cNvSpPr>
            <p:nvPr/>
          </p:nvSpPr>
          <p:spPr bwMode="auto">
            <a:xfrm>
              <a:off x="1069" y="2899"/>
              <a:ext cx="259" cy="505"/>
            </a:xfrm>
            <a:prstGeom prst="rect">
              <a:avLst/>
            </a:prstGeom>
            <a:solidFill>
              <a:srgbClr val="CCFFCC"/>
            </a:solidFill>
            <a:ln w="3240">
              <a:solidFill>
                <a:srgbClr val="000000"/>
              </a:solidFill>
              <a:miter lim="800000"/>
              <a:headEnd/>
              <a:tailEnd/>
            </a:ln>
          </p:spPr>
          <p:txBody>
            <a:bodyPr vert="eaVert" wrap="none"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400" b="1">
                  <a:solidFill>
                    <a:srgbClr val="000000"/>
                  </a:solidFill>
                </a:rPr>
                <a:t>Buffers</a:t>
              </a:r>
            </a:p>
          </p:txBody>
        </p:sp>
      </p:grpSp>
      <p:sp>
        <p:nvSpPr>
          <p:cNvPr id="18451" name="Line 214"/>
          <p:cNvSpPr>
            <a:spLocks noChangeShapeType="1"/>
          </p:cNvSpPr>
          <p:nvPr/>
        </p:nvSpPr>
        <p:spPr bwMode="auto">
          <a:xfrm flipH="1">
            <a:off x="3036888" y="4262438"/>
            <a:ext cx="365125" cy="215900"/>
          </a:xfrm>
          <a:prstGeom prst="line">
            <a:avLst/>
          </a:prstGeom>
          <a:noFill/>
          <a:ln w="28440">
            <a:solidFill>
              <a:srgbClr val="000000"/>
            </a:solidFill>
            <a:miter lim="800000"/>
            <a:headEnd/>
            <a:tailEnd/>
          </a:ln>
        </p:spPr>
        <p:txBody>
          <a:bodyPr/>
          <a:lstStyle/>
          <a:p>
            <a:endParaRPr lang="es-ES"/>
          </a:p>
        </p:txBody>
      </p:sp>
      <p:sp>
        <p:nvSpPr>
          <p:cNvPr id="18452" name="Text Box 215"/>
          <p:cNvSpPr txBox="1">
            <a:spLocks noChangeArrowheads="1"/>
          </p:cNvSpPr>
          <p:nvPr/>
        </p:nvSpPr>
        <p:spPr bwMode="auto">
          <a:xfrm>
            <a:off x="3384550" y="3951288"/>
            <a:ext cx="1073150" cy="581025"/>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600">
                <a:solidFill>
                  <a:srgbClr val="000000"/>
                </a:solidFill>
              </a:rPr>
              <a:t>Local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1600">
                <a:solidFill>
                  <a:srgbClr val="000000"/>
                </a:solidFill>
              </a:rPr>
              <a:t>processor</a:t>
            </a:r>
          </a:p>
        </p:txBody>
      </p:sp>
      <p:sp>
        <p:nvSpPr>
          <p:cNvPr id="18453" name="Line 216"/>
          <p:cNvSpPr>
            <a:spLocks noChangeShapeType="1"/>
          </p:cNvSpPr>
          <p:nvPr/>
        </p:nvSpPr>
        <p:spPr bwMode="auto">
          <a:xfrm>
            <a:off x="1258888" y="4508500"/>
            <a:ext cx="504825" cy="215900"/>
          </a:xfrm>
          <a:prstGeom prst="line">
            <a:avLst/>
          </a:prstGeom>
          <a:noFill/>
          <a:ln w="9360">
            <a:solidFill>
              <a:srgbClr val="000000"/>
            </a:solidFill>
            <a:miter lim="800000"/>
            <a:headEnd/>
            <a:tailEnd type="triangle" w="med" len="med"/>
          </a:ln>
        </p:spPr>
        <p:txBody>
          <a:bodyPr/>
          <a:lstStyle/>
          <a:p>
            <a:endParaRPr lang="es-ES"/>
          </a:p>
        </p:txBody>
      </p:sp>
      <p:sp>
        <p:nvSpPr>
          <p:cNvPr id="18454" name="Text Box 217"/>
          <p:cNvSpPr txBox="1">
            <a:spLocks noChangeArrowheads="1"/>
          </p:cNvSpPr>
          <p:nvPr/>
        </p:nvSpPr>
        <p:spPr bwMode="auto">
          <a:xfrm>
            <a:off x="595313" y="4206875"/>
            <a:ext cx="801687" cy="54610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small</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buffers</a:t>
            </a:r>
          </a:p>
        </p:txBody>
      </p:sp>
      <p:sp>
        <p:nvSpPr>
          <p:cNvPr id="18455" name="Line 218"/>
          <p:cNvSpPr>
            <a:spLocks noChangeShapeType="1"/>
          </p:cNvSpPr>
          <p:nvPr/>
        </p:nvSpPr>
        <p:spPr bwMode="auto">
          <a:xfrm>
            <a:off x="1403350" y="5734050"/>
            <a:ext cx="360363" cy="71438"/>
          </a:xfrm>
          <a:prstGeom prst="line">
            <a:avLst/>
          </a:prstGeom>
          <a:noFill/>
          <a:ln w="9360">
            <a:solidFill>
              <a:srgbClr val="000000"/>
            </a:solidFill>
            <a:miter lim="800000"/>
            <a:headEnd/>
            <a:tailEnd type="triangle" w="med" len="med"/>
          </a:ln>
        </p:spPr>
        <p:txBody>
          <a:bodyPr/>
          <a:lstStyle/>
          <a:p>
            <a:endParaRPr lang="es-ES"/>
          </a:p>
        </p:txBody>
      </p:sp>
      <p:sp>
        <p:nvSpPr>
          <p:cNvPr id="18456" name="Text Box 219"/>
          <p:cNvSpPr txBox="1">
            <a:spLocks noChangeArrowheads="1"/>
          </p:cNvSpPr>
          <p:nvPr/>
        </p:nvSpPr>
        <p:spPr bwMode="auto">
          <a:xfrm>
            <a:off x="809625" y="5503863"/>
            <a:ext cx="609600" cy="320675"/>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FSM</a:t>
            </a:r>
          </a:p>
        </p:txBody>
      </p:sp>
      <p:sp>
        <p:nvSpPr>
          <p:cNvPr id="18457" name="Line 220"/>
          <p:cNvSpPr>
            <a:spLocks noChangeShapeType="1"/>
          </p:cNvSpPr>
          <p:nvPr/>
        </p:nvSpPr>
        <p:spPr bwMode="auto">
          <a:xfrm>
            <a:off x="5435600" y="3644900"/>
            <a:ext cx="2160588" cy="1588"/>
          </a:xfrm>
          <a:prstGeom prst="line">
            <a:avLst/>
          </a:prstGeom>
          <a:noFill/>
          <a:ln w="38160">
            <a:solidFill>
              <a:srgbClr val="0000FF"/>
            </a:solidFill>
            <a:miter lim="800000"/>
            <a:headEnd/>
            <a:tailEnd/>
          </a:ln>
        </p:spPr>
        <p:txBody>
          <a:bodyPr/>
          <a:lstStyle/>
          <a:p>
            <a:endParaRPr lang="es-ES"/>
          </a:p>
        </p:txBody>
      </p:sp>
      <p:sp>
        <p:nvSpPr>
          <p:cNvPr id="18458" name="Line 221"/>
          <p:cNvSpPr>
            <a:spLocks noChangeShapeType="1"/>
          </p:cNvSpPr>
          <p:nvPr/>
        </p:nvSpPr>
        <p:spPr bwMode="auto">
          <a:xfrm>
            <a:off x="7596188" y="3644900"/>
            <a:ext cx="1587" cy="2160588"/>
          </a:xfrm>
          <a:prstGeom prst="line">
            <a:avLst/>
          </a:prstGeom>
          <a:noFill/>
          <a:ln w="38160">
            <a:solidFill>
              <a:srgbClr val="0000FF"/>
            </a:solidFill>
            <a:miter lim="800000"/>
            <a:headEnd/>
            <a:tailEnd type="triangle" w="med" len="med"/>
          </a:ln>
        </p:spPr>
        <p:txBody>
          <a:bodyPr/>
          <a:lstStyle/>
          <a:p>
            <a:endParaRPr lang="es-ES"/>
          </a:p>
        </p:txBody>
      </p:sp>
      <p:sp>
        <p:nvSpPr>
          <p:cNvPr id="18459" name="Text Box 222"/>
          <p:cNvSpPr txBox="1">
            <a:spLocks noChangeArrowheads="1"/>
          </p:cNvSpPr>
          <p:nvPr/>
        </p:nvSpPr>
        <p:spPr bwMode="auto">
          <a:xfrm>
            <a:off x="5868988" y="3644900"/>
            <a:ext cx="1195387" cy="349250"/>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i="1">
                <a:solidFill>
                  <a:srgbClr val="3333CC"/>
                </a:solidFill>
              </a:rPr>
              <a:t>DOR path</a:t>
            </a:r>
          </a:p>
        </p:txBody>
      </p:sp>
      <p:sp>
        <p:nvSpPr>
          <p:cNvPr id="18460" name="Text Box 223"/>
          <p:cNvSpPr txBox="1">
            <a:spLocks noChangeArrowheads="1"/>
          </p:cNvSpPr>
          <p:nvPr/>
        </p:nvSpPr>
        <p:spPr bwMode="auto">
          <a:xfrm>
            <a:off x="307975" y="1920875"/>
            <a:ext cx="520700" cy="771525"/>
          </a:xfrm>
          <a:prstGeom prst="rect">
            <a:avLst/>
          </a:prstGeom>
          <a:noFill/>
          <a:ln w="9525">
            <a:noFill/>
            <a:round/>
            <a:headEnd/>
            <a:tailEnd/>
          </a:ln>
        </p:spPr>
        <p:txBody>
          <a:bodyPr vert="eaVert"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solidFill>
                  <a:srgbClr val="000000"/>
                </a:solidFill>
              </a:rPr>
              <a:t>node</a:t>
            </a:r>
          </a:p>
        </p:txBody>
      </p:sp>
      <p:sp>
        <p:nvSpPr>
          <p:cNvPr id="18461" name="Text Box 224"/>
          <p:cNvSpPr txBox="1">
            <a:spLocks noChangeArrowheads="1"/>
          </p:cNvSpPr>
          <p:nvPr/>
        </p:nvSpPr>
        <p:spPr bwMode="auto">
          <a:xfrm>
            <a:off x="2973388" y="5302250"/>
            <a:ext cx="520700" cy="890588"/>
          </a:xfrm>
          <a:prstGeom prst="rect">
            <a:avLst/>
          </a:prstGeom>
          <a:noFill/>
          <a:ln w="9525">
            <a:noFill/>
            <a:round/>
            <a:headEnd/>
            <a:tailEnd/>
          </a:ln>
        </p:spPr>
        <p:txBody>
          <a:bodyPr vert="eaVert"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solidFill>
                  <a:srgbClr val="000000"/>
                </a:solidFill>
              </a:rPr>
              <a:t>router</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292100" y="212725"/>
            <a:ext cx="7239000" cy="114141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Sources of Heterogeneity</a:t>
            </a:r>
          </a:p>
        </p:txBody>
      </p:sp>
      <p:sp>
        <p:nvSpPr>
          <p:cNvPr id="19459" name="Rectangle 2"/>
          <p:cNvSpPr>
            <a:spLocks noGrp="1" noChangeArrowheads="1"/>
          </p:cNvSpPr>
          <p:nvPr>
            <p:ph type="body" idx="4294967295"/>
          </p:nvPr>
        </p:nvSpPr>
        <p:spPr>
          <a:xfrm>
            <a:off x="250825" y="1484313"/>
            <a:ext cx="8713788" cy="4752975"/>
          </a:xfrm>
        </p:spPr>
        <p:txBody>
          <a:bodyPr/>
          <a:lstStyle/>
          <a:p>
            <a:pPr marL="268288" indent="-268288">
              <a:lnSpc>
                <a:spcPct val="83000"/>
              </a:lnSpc>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Architectural sources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Access to external memory</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Devices with different functionalities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Use of accelerators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Simple and complex cores</a:t>
            </a:r>
          </a:p>
          <a:p>
            <a:pPr marL="268288" indent="-268288">
              <a:lnSpc>
                <a:spcPct val="83000"/>
              </a:lnSpc>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Technology sources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Manufacturing defects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Manufacturing process variability</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Thermal issues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3D stacking</a:t>
            </a:r>
          </a:p>
          <a:p>
            <a:pPr marL="268288" indent="-268288">
              <a:lnSpc>
                <a:spcPct val="83000"/>
              </a:lnSpc>
              <a:buClr>
                <a:srgbClr val="10167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Usage model sources</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Virtualization</a:t>
            </a:r>
          </a:p>
          <a:p>
            <a:pPr marL="336550" lvl="1" indent="-223838">
              <a:lnSpc>
                <a:spcPct val="83000"/>
              </a:lnSpc>
              <a:buClr>
                <a:srgbClr val="696CAF"/>
              </a:buClr>
              <a:buFont typeface="Corbel" pitchFamily="32" charset="0"/>
              <a:buChar char="–"/>
              <a:tabLst>
                <a:tab pos="268288" algn="l"/>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Lst>
            </a:pPr>
            <a:r>
              <a:rPr lang="en-US" sz="1600" smtClean="0"/>
              <a:t>Application specific systems</a:t>
            </a: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rbel"/>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504</TotalTime>
  <Words>2173</Words>
  <PresentationFormat>On-screen Show (4:3)</PresentationFormat>
  <Paragraphs>455</Paragraphs>
  <Slides>58</Slides>
  <Notes>58</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58</vt:i4>
      </vt:variant>
    </vt:vector>
  </HeadingPairs>
  <TitlesOfParts>
    <vt:vector size="71"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Microsoft Graph Chart</vt:lpstr>
      <vt:lpstr>Slide 1</vt:lpstr>
      <vt:lpstr>Outline</vt:lpstr>
      <vt:lpstr>Current Server Configurations</vt:lpstr>
      <vt:lpstr>What is next?</vt:lpstr>
      <vt:lpstr>What is next?</vt:lpstr>
      <vt:lpstr>Most current proposals for NOCs…</vt:lpstr>
      <vt:lpstr>Most current proposals…</vt:lpstr>
      <vt:lpstr>Most current proposals…</vt:lpstr>
      <vt:lpstr>Sources of Heterogeneity</vt:lpstr>
      <vt:lpstr>Architectural sources</vt:lpstr>
      <vt:lpstr>Architectural sources</vt:lpstr>
      <vt:lpstr>Architectural sources</vt:lpstr>
      <vt:lpstr>Architectural sources</vt:lpstr>
      <vt:lpstr>Architectural sources</vt:lpstr>
      <vt:lpstr>Architectural sources</vt:lpstr>
      <vt:lpstr>Architectural sources</vt:lpstr>
      <vt:lpstr>Architectural sources</vt:lpstr>
      <vt:lpstr>Architectural sources</vt:lpstr>
      <vt:lpstr>Architectural sources</vt:lpstr>
      <vt:lpstr>Architectural sources</vt:lpstr>
      <vt:lpstr>Architectural sources</vt:lpstr>
      <vt:lpstr>Architectural sources</vt:lpstr>
      <vt:lpstr>Technology sources</vt:lpstr>
      <vt:lpstr>Technology sources</vt:lpstr>
      <vt:lpstr>Technology sources</vt:lpstr>
      <vt:lpstr>Slide 26</vt:lpstr>
      <vt:lpstr>Slide 27</vt:lpstr>
      <vt:lpstr>Technology sources</vt:lpstr>
      <vt:lpstr>Technology sources</vt:lpstr>
      <vt:lpstr>Technology sources</vt:lpstr>
      <vt:lpstr>Technology sources</vt:lpstr>
      <vt:lpstr>Usage Model sources</vt:lpstr>
      <vt:lpstr>Usage Model sources</vt:lpstr>
      <vt:lpstr>Usage Model sources</vt:lpstr>
      <vt:lpstr>Usage Model sources</vt:lpstr>
      <vt:lpstr>Current Designs</vt:lpstr>
      <vt:lpstr>Our Proposal</vt:lpstr>
      <vt:lpstr>System environment</vt:lpstr>
      <vt:lpstr>Our Proposal</vt:lpstr>
      <vt:lpstr>Description</vt:lpstr>
      <vt:lpstr>Description (2)</vt:lpstr>
      <vt:lpstr>Description (3)</vt:lpstr>
      <vt:lpstr>Performance</vt:lpstr>
      <vt:lpstr>Addressing Bandwidth Constraints</vt:lpstr>
      <vt:lpstr>DRAM and Cores in a Single Stack</vt:lpstr>
      <vt:lpstr>Addressing Heat Dissipation</vt:lpstr>
      <vt:lpstr>Handling Heat Dissipation</vt:lpstr>
      <vt:lpstr>The Role of HyperTransport and QPI</vt:lpstr>
      <vt:lpstr>The Role of HyperTransport and QPI</vt:lpstr>
      <vt:lpstr>Reducing Design Cost and Time to Market</vt:lpstr>
      <vt:lpstr>Example Based on 4-Core Opteron</vt:lpstr>
      <vt:lpstr>Example Based on 4-Core Opteron</vt:lpstr>
      <vt:lpstr>Some Current Research Efforts</vt:lpstr>
      <vt:lpstr>Some Current Research Efforts</vt:lpstr>
      <vt:lpstr>Some Current Research Efforts</vt:lpstr>
      <vt:lpstr>Expected Results</vt:lpstr>
      <vt:lpstr>Conclusions</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LBDR INA-OCMC'08</dc:title>
  <dc:creator>Jose Duato</dc:creator>
  <cp:lastModifiedBy>Jose Duato</cp:lastModifiedBy>
  <cp:revision>57</cp:revision>
  <cp:lastPrinted>1601-01-01T00:00:00Z</cp:lastPrinted>
  <dcterms:created xsi:type="dcterms:W3CDTF">1601-01-01T00:00:00Z</dcterms:created>
  <dcterms:modified xsi:type="dcterms:W3CDTF">2010-04-29T02:18:24Z</dcterms:modified>
</cp:coreProperties>
</file>